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10C25-4767-4EC9-8504-739CF33A443F}" v="3" dt="2025-03-03T00:53:10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41F8-EFA2-4669-EF9D-7CF21D593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CD3E0-D9E1-6508-A2DC-7B9D2F140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6A30-224C-2997-092A-8755E4A0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A5D0-D6B1-47E5-9DB0-82F177E2C1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08C5E-264F-AFE3-D11A-808454E2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6BCC-1BD8-5472-2C43-49679064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888-02B0-4FB5-928D-8E82F45F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4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A562-07B7-C4AA-C46D-D835CFD1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57C2F-A181-1D89-3915-F3CD6FA2C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9D0B-300F-32C1-1817-CEF3B768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A5D0-D6B1-47E5-9DB0-82F177E2C1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38AC-AC4F-0AA9-C71A-BFC36024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E946-5BD6-A0C7-EE45-EFC5CE1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888-02B0-4FB5-928D-8E82F45F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CE6C7-300B-85A0-FF86-3ABEDDE01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BF4B4-2447-43FA-EACE-CC73AF00E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76B0-9612-E4FB-8C1D-17018450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A5D0-D6B1-47E5-9DB0-82F177E2C1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3941-045D-BC1B-BCBC-CEA25AD6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3E8BA-DE3A-1984-06D5-3DB9E18D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888-02B0-4FB5-928D-8E82F45F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5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ECD0-4F64-3BFC-04FC-D4BF33EB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912F-2861-F183-000A-F1673E33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2714-6375-5583-B1A0-FA5D1220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A5D0-D6B1-47E5-9DB0-82F177E2C1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0309-BC25-987C-19D6-00DAADE8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CB81C-4FCA-B425-8735-A27D0A68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888-02B0-4FB5-928D-8E82F45F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7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9DB3-3039-81C2-D236-912BBBF5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5918-6EB8-76CB-CBC0-AC7C708E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72B8-9EEE-6B4C-0ADE-A5036899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A5D0-D6B1-47E5-9DB0-82F177E2C1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4033-9748-70CC-B567-5F5C0EC3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1126-E28F-079F-6243-A86DAF68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888-02B0-4FB5-928D-8E82F45F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18FC-7659-DE3B-CF8A-E8DD4924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3049-D196-9D34-80E8-37EA0826F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DF062-F55B-8803-3F0B-EC33AFC10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D5FE-1941-1280-B8AA-F48BC5C5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A5D0-D6B1-47E5-9DB0-82F177E2C1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0BF7E-BFFD-5825-B098-56179EE8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7887F-47B0-8DCF-0E2E-F0027531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888-02B0-4FB5-928D-8E82F45F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5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2DAB-A9AE-FA28-C885-5EFEDF6E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8D49-32F5-D634-F9AA-3EDAE3A12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803D8-6EBC-BCF7-77C8-AE27DD9A5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DC10B-9321-6918-2450-579AD8086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9424E-A628-8186-ADAE-5BBF2B1C0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2C622-2062-3DE7-F2E9-722D3852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A5D0-D6B1-47E5-9DB0-82F177E2C1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130EF-FE5C-8049-3D8E-C3ED7E48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0C7A1-92D5-464B-FB92-A59C2590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888-02B0-4FB5-928D-8E82F45F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595A-1CE7-EC42-7FE3-B7C50C8B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B6C59-1B8C-99AF-DC47-AF14763C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A5D0-D6B1-47E5-9DB0-82F177E2C1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7ADE3-5564-3D90-B262-9E48E821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1E907-D9F8-D526-C72F-6AF5C2B9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888-02B0-4FB5-928D-8E82F45F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4391A-D7D3-8A97-43F1-4DF61FEF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A5D0-D6B1-47E5-9DB0-82F177E2C1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7893B-D610-858C-4FDA-FBB27EA6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CBDB6-D93E-27F5-AD8F-A02BCFEA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888-02B0-4FB5-928D-8E82F45F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2892-F119-9DAE-73A7-9411891F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56AA-6388-9231-1901-9D4EA1F9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FFCEA-38B4-6A46-1518-2FB01ABD9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50DE3-58BA-ABBD-2DD0-B986EA03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A5D0-D6B1-47E5-9DB0-82F177E2C1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1618-7287-F85F-A8FF-B1B7609A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273B1-0BF5-8B17-2CFB-BF7E6917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888-02B0-4FB5-928D-8E82F45F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CE31-AB2E-B772-4D3A-76A2C09B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7E6BA-1E06-F324-1383-4C999D6D0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EDB0C-6272-8DD0-6E47-98E1A384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C5828-AFBC-1CC2-1EB2-4F469C19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A5D0-D6B1-47E5-9DB0-82F177E2C1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C6CA6-1CB5-C8B6-C4EB-A034CAFA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1AB93-6D38-0390-1C50-03AD9F66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46888-02B0-4FB5-928D-8E82F45F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AAB76-0255-DB50-7CFA-57F29A01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4F714-D33A-5CC3-97B9-2C83BAE7C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5FCA-44B0-097D-4D28-8973108ED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4A5D0-D6B1-47E5-9DB0-82F177E2C1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888B-A7CD-A475-70E9-BD13594CE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56F9-E275-2AA7-6E00-9E589BE5D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46888-02B0-4FB5-928D-8E82F45F5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B482380-D08E-4A40-6686-EBC3CB2DBC3E}"/>
              </a:ext>
            </a:extLst>
          </p:cNvPr>
          <p:cNvGrpSpPr/>
          <p:nvPr/>
        </p:nvGrpSpPr>
        <p:grpSpPr>
          <a:xfrm>
            <a:off x="1642135" y="0"/>
            <a:ext cx="8907730" cy="6861748"/>
            <a:chOff x="2074595" y="0"/>
            <a:chExt cx="8907730" cy="686174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3A3D03E-7728-7E82-5E95-7EE09FF657C9}"/>
                </a:ext>
              </a:extLst>
            </p:cNvPr>
            <p:cNvGrpSpPr/>
            <p:nvPr/>
          </p:nvGrpSpPr>
          <p:grpSpPr>
            <a:xfrm>
              <a:off x="6643439" y="0"/>
              <a:ext cx="4338886" cy="6861748"/>
              <a:chOff x="2364619" y="0"/>
              <a:chExt cx="4338886" cy="686174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DF04A44-1B49-9B1D-80B2-AD9B4519D637}"/>
                  </a:ext>
                </a:extLst>
              </p:cNvPr>
              <p:cNvSpPr/>
              <p:nvPr/>
            </p:nvSpPr>
            <p:spPr>
              <a:xfrm>
                <a:off x="2379395" y="1859"/>
                <a:ext cx="4309009" cy="6858000"/>
              </a:xfrm>
              <a:custGeom>
                <a:avLst/>
                <a:gdLst>
                  <a:gd name="connsiteX0" fmla="*/ 0 w 4309009"/>
                  <a:gd name="connsiteY0" fmla="*/ 0 h 6858000"/>
                  <a:gd name="connsiteX1" fmla="*/ 4309009 w 4309009"/>
                  <a:gd name="connsiteY1" fmla="*/ 0 h 6858000"/>
                  <a:gd name="connsiteX2" fmla="*/ 4309009 w 4309009"/>
                  <a:gd name="connsiteY2" fmla="*/ 6858000 h 6858000"/>
                  <a:gd name="connsiteX3" fmla="*/ 0 w 4309009"/>
                  <a:gd name="connsiteY3" fmla="*/ 6858000 h 6858000"/>
                  <a:gd name="connsiteX4" fmla="*/ 0 w 4309009"/>
                  <a:gd name="connsiteY4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09009" h="6858000">
                    <a:moveTo>
                      <a:pt x="0" y="0"/>
                    </a:moveTo>
                    <a:cubicBezTo>
                      <a:pt x="1421973" y="0"/>
                      <a:pt x="2843946" y="0"/>
                      <a:pt x="4309009" y="0"/>
                    </a:cubicBezTo>
                    <a:cubicBezTo>
                      <a:pt x="4309009" y="2263140"/>
                      <a:pt x="4309009" y="4526280"/>
                      <a:pt x="4309009" y="6858000"/>
                    </a:cubicBezTo>
                    <a:cubicBezTo>
                      <a:pt x="2887036" y="6858000"/>
                      <a:pt x="1465063" y="6858000"/>
                      <a:pt x="0" y="6858000"/>
                    </a:cubicBezTo>
                    <a:cubicBezTo>
                      <a:pt x="0" y="4594860"/>
                      <a:pt x="0" y="2331720"/>
                      <a:pt x="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CC0C256-7601-817B-9AC1-7A7A1A52B9CD}"/>
                  </a:ext>
                </a:extLst>
              </p:cNvPr>
              <p:cNvSpPr/>
              <p:nvPr/>
            </p:nvSpPr>
            <p:spPr>
              <a:xfrm>
                <a:off x="2379395" y="1859"/>
                <a:ext cx="4309009" cy="1220548"/>
              </a:xfrm>
              <a:custGeom>
                <a:avLst/>
                <a:gdLst>
                  <a:gd name="connsiteX0" fmla="*/ 0 w 4309009"/>
                  <a:gd name="connsiteY0" fmla="*/ 0 h 1220548"/>
                  <a:gd name="connsiteX1" fmla="*/ 4309009 w 4309009"/>
                  <a:gd name="connsiteY1" fmla="*/ 0 h 1220548"/>
                  <a:gd name="connsiteX2" fmla="*/ 4309009 w 4309009"/>
                  <a:gd name="connsiteY2" fmla="*/ 1213805 h 1220548"/>
                  <a:gd name="connsiteX3" fmla="*/ 4295523 w 4309009"/>
                  <a:gd name="connsiteY3" fmla="*/ 1220549 h 1220548"/>
                  <a:gd name="connsiteX4" fmla="*/ 4263782 w 4309009"/>
                  <a:gd name="connsiteY4" fmla="*/ 1202160 h 1220548"/>
                  <a:gd name="connsiteX5" fmla="*/ 4244003 w 4309009"/>
                  <a:gd name="connsiteY5" fmla="*/ 1189637 h 1220548"/>
                  <a:gd name="connsiteX6" fmla="*/ 4222613 w 4309009"/>
                  <a:gd name="connsiteY6" fmla="*/ 1175874 h 1220548"/>
                  <a:gd name="connsiteX7" fmla="*/ 4177986 w 4309009"/>
                  <a:gd name="connsiteY7" fmla="*/ 1147613 h 1220548"/>
                  <a:gd name="connsiteX8" fmla="*/ 4155314 w 4309009"/>
                  <a:gd name="connsiteY8" fmla="*/ 1133168 h 1220548"/>
                  <a:gd name="connsiteX9" fmla="*/ 3844034 w 4309009"/>
                  <a:gd name="connsiteY9" fmla="*/ 948656 h 1220548"/>
                  <a:gd name="connsiteX10" fmla="*/ 3785737 w 4309009"/>
                  <a:gd name="connsiteY10" fmla="*/ 916227 h 1220548"/>
                  <a:gd name="connsiteX11" fmla="*/ 2811983 w 4309009"/>
                  <a:gd name="connsiteY11" fmla="*/ 539469 h 1220548"/>
                  <a:gd name="connsiteX12" fmla="*/ 2791773 w 4309009"/>
                  <a:gd name="connsiteY12" fmla="*/ 534642 h 1220548"/>
                  <a:gd name="connsiteX13" fmla="*/ 2521600 w 4309009"/>
                  <a:gd name="connsiteY13" fmla="*/ 484258 h 1220548"/>
                  <a:gd name="connsiteX14" fmla="*/ 2505847 w 4309009"/>
                  <a:gd name="connsiteY14" fmla="*/ 481666 h 1220548"/>
                  <a:gd name="connsiteX15" fmla="*/ 2046577 w 4309009"/>
                  <a:gd name="connsiteY15" fmla="*/ 449676 h 1220548"/>
                  <a:gd name="connsiteX16" fmla="*/ 1988591 w 4309009"/>
                  <a:gd name="connsiteY16" fmla="*/ 449538 h 1220548"/>
                  <a:gd name="connsiteX17" fmla="*/ 1637734 w 4309009"/>
                  <a:gd name="connsiteY17" fmla="*/ 469393 h 1220548"/>
                  <a:gd name="connsiteX18" fmla="*/ 1556476 w 4309009"/>
                  <a:gd name="connsiteY18" fmla="*/ 479487 h 1220548"/>
                  <a:gd name="connsiteX19" fmla="*/ 1243523 w 4309009"/>
                  <a:gd name="connsiteY19" fmla="*/ 542090 h 1220548"/>
                  <a:gd name="connsiteX20" fmla="*/ 1187439 w 4309009"/>
                  <a:gd name="connsiteY20" fmla="*/ 555801 h 1220548"/>
                  <a:gd name="connsiteX21" fmla="*/ 23286 w 4309009"/>
                  <a:gd name="connsiteY21" fmla="*/ 1119540 h 1220548"/>
                  <a:gd name="connsiteX22" fmla="*/ 0 w 4309009"/>
                  <a:gd name="connsiteY22" fmla="*/ 1126142 h 1220548"/>
                  <a:gd name="connsiteX23" fmla="*/ 0 w 4309009"/>
                  <a:gd name="connsiteY23" fmla="*/ 0 h 122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09009" h="1220548">
                    <a:moveTo>
                      <a:pt x="0" y="0"/>
                    </a:moveTo>
                    <a:cubicBezTo>
                      <a:pt x="1421973" y="0"/>
                      <a:pt x="2843946" y="0"/>
                      <a:pt x="4309009" y="0"/>
                    </a:cubicBezTo>
                    <a:cubicBezTo>
                      <a:pt x="4309009" y="400556"/>
                      <a:pt x="4309009" y="801112"/>
                      <a:pt x="4309009" y="1213805"/>
                    </a:cubicBezTo>
                    <a:cubicBezTo>
                      <a:pt x="4304559" y="1216031"/>
                      <a:pt x="4300108" y="1218256"/>
                      <a:pt x="4295523" y="1220549"/>
                    </a:cubicBezTo>
                    <a:cubicBezTo>
                      <a:pt x="4281382" y="1213421"/>
                      <a:pt x="4281382" y="1213421"/>
                      <a:pt x="4263782" y="1202160"/>
                    </a:cubicBezTo>
                    <a:cubicBezTo>
                      <a:pt x="4257254" y="1198026"/>
                      <a:pt x="4250726" y="1193892"/>
                      <a:pt x="4244003" y="1189637"/>
                    </a:cubicBezTo>
                    <a:cubicBezTo>
                      <a:pt x="4233409" y="1182826"/>
                      <a:pt x="4233409" y="1182826"/>
                      <a:pt x="4222613" y="1175874"/>
                    </a:cubicBezTo>
                    <a:cubicBezTo>
                      <a:pt x="4207737" y="1166453"/>
                      <a:pt x="4192861" y="1157026"/>
                      <a:pt x="4177986" y="1147613"/>
                    </a:cubicBezTo>
                    <a:cubicBezTo>
                      <a:pt x="4170507" y="1142845"/>
                      <a:pt x="4163022" y="1138077"/>
                      <a:pt x="4155314" y="1133168"/>
                    </a:cubicBezTo>
                    <a:cubicBezTo>
                      <a:pt x="4053348" y="1068250"/>
                      <a:pt x="3949952" y="1006939"/>
                      <a:pt x="3844034" y="948656"/>
                    </a:cubicBezTo>
                    <a:cubicBezTo>
                      <a:pt x="3824566" y="937921"/>
                      <a:pt x="3805145" y="927084"/>
                      <a:pt x="3785737" y="916227"/>
                    </a:cubicBezTo>
                    <a:cubicBezTo>
                      <a:pt x="3481989" y="747084"/>
                      <a:pt x="3150257" y="620010"/>
                      <a:pt x="2811983" y="539469"/>
                    </a:cubicBezTo>
                    <a:cubicBezTo>
                      <a:pt x="2805313" y="537876"/>
                      <a:pt x="2798644" y="536284"/>
                      <a:pt x="2791773" y="534642"/>
                    </a:cubicBezTo>
                    <a:cubicBezTo>
                      <a:pt x="2702477" y="513776"/>
                      <a:pt x="2612082" y="498902"/>
                      <a:pt x="2521600" y="484258"/>
                    </a:cubicBezTo>
                    <a:cubicBezTo>
                      <a:pt x="2513798" y="482975"/>
                      <a:pt x="2513798" y="482975"/>
                      <a:pt x="2505847" y="481666"/>
                    </a:cubicBezTo>
                    <a:cubicBezTo>
                      <a:pt x="2352996" y="456696"/>
                      <a:pt x="2201229" y="449407"/>
                      <a:pt x="2046577" y="449676"/>
                    </a:cubicBezTo>
                    <a:cubicBezTo>
                      <a:pt x="2027251" y="449708"/>
                      <a:pt x="2007924" y="449661"/>
                      <a:pt x="1988591" y="449538"/>
                    </a:cubicBezTo>
                    <a:cubicBezTo>
                      <a:pt x="1870434" y="448795"/>
                      <a:pt x="1755021" y="453021"/>
                      <a:pt x="1637734" y="469393"/>
                    </a:cubicBezTo>
                    <a:cubicBezTo>
                      <a:pt x="1610686" y="473091"/>
                      <a:pt x="1583584" y="476288"/>
                      <a:pt x="1556476" y="479487"/>
                    </a:cubicBezTo>
                    <a:cubicBezTo>
                      <a:pt x="1450268" y="492313"/>
                      <a:pt x="1347000" y="515233"/>
                      <a:pt x="1243523" y="542090"/>
                    </a:cubicBezTo>
                    <a:cubicBezTo>
                      <a:pt x="1224865" y="546829"/>
                      <a:pt x="1206152" y="551310"/>
                      <a:pt x="1187439" y="555801"/>
                    </a:cubicBezTo>
                    <a:cubicBezTo>
                      <a:pt x="775197" y="656348"/>
                      <a:pt x="355791" y="855348"/>
                      <a:pt x="23286" y="1119540"/>
                    </a:cubicBezTo>
                    <a:cubicBezTo>
                      <a:pt x="13487" y="1126142"/>
                      <a:pt x="13487" y="1126142"/>
                      <a:pt x="0" y="1126142"/>
                    </a:cubicBezTo>
                    <a:cubicBezTo>
                      <a:pt x="0" y="754515"/>
                      <a:pt x="0" y="382888"/>
                      <a:pt x="0" y="0"/>
                    </a:cubicBezTo>
                    <a:close/>
                  </a:path>
                </a:pathLst>
              </a:custGeom>
              <a:solidFill>
                <a:srgbClr val="2D4B9A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9731E4E-C88B-5F97-3FE7-D3FD235D64D2}"/>
                  </a:ext>
                </a:extLst>
              </p:cNvPr>
              <p:cNvSpPr/>
              <p:nvPr/>
            </p:nvSpPr>
            <p:spPr>
              <a:xfrm>
                <a:off x="2379395" y="5652797"/>
                <a:ext cx="4309009" cy="1207061"/>
              </a:xfrm>
              <a:custGeom>
                <a:avLst/>
                <a:gdLst>
                  <a:gd name="connsiteX0" fmla="*/ 0 w 4309009"/>
                  <a:gd name="connsiteY0" fmla="*/ 838 h 1207061"/>
                  <a:gd name="connsiteX1" fmla="*/ 66722 w 4309009"/>
                  <a:gd name="connsiteY1" fmla="*/ 34449 h 1207061"/>
                  <a:gd name="connsiteX2" fmla="*/ 85996 w 4309009"/>
                  <a:gd name="connsiteY2" fmla="*/ 46677 h 1207061"/>
                  <a:gd name="connsiteX3" fmla="*/ 106629 w 4309009"/>
                  <a:gd name="connsiteY3" fmla="*/ 59842 h 1207061"/>
                  <a:gd name="connsiteX4" fmla="*/ 338393 w 4309009"/>
                  <a:gd name="connsiteY4" fmla="*/ 198918 h 1207061"/>
                  <a:gd name="connsiteX5" fmla="*/ 391220 w 4309009"/>
                  <a:gd name="connsiteY5" fmla="*/ 229743 h 1207061"/>
                  <a:gd name="connsiteX6" fmla="*/ 1456566 w 4309009"/>
                  <a:gd name="connsiteY6" fmla="*/ 661688 h 1207061"/>
                  <a:gd name="connsiteX7" fmla="*/ 1474922 w 4309009"/>
                  <a:gd name="connsiteY7" fmla="*/ 666248 h 1207061"/>
                  <a:gd name="connsiteX8" fmla="*/ 1571204 w 4309009"/>
                  <a:gd name="connsiteY8" fmla="*/ 688661 h 1207061"/>
                  <a:gd name="connsiteX9" fmla="*/ 1584825 w 4309009"/>
                  <a:gd name="connsiteY9" fmla="*/ 691803 h 1207061"/>
                  <a:gd name="connsiteX10" fmla="*/ 1837148 w 4309009"/>
                  <a:gd name="connsiteY10" fmla="*/ 733761 h 1207061"/>
                  <a:gd name="connsiteX11" fmla="*/ 1853892 w 4309009"/>
                  <a:gd name="connsiteY11" fmla="*/ 735979 h 1207061"/>
                  <a:gd name="connsiteX12" fmla="*/ 1902444 w 4309009"/>
                  <a:gd name="connsiteY12" fmla="*/ 742264 h 1207061"/>
                  <a:gd name="connsiteX13" fmla="*/ 1916760 w 4309009"/>
                  <a:gd name="connsiteY13" fmla="*/ 744139 h 1207061"/>
                  <a:gd name="connsiteX14" fmla="*/ 2154714 w 4309009"/>
                  <a:gd name="connsiteY14" fmla="*/ 756992 h 1207061"/>
                  <a:gd name="connsiteX15" fmla="*/ 2184034 w 4309009"/>
                  <a:gd name="connsiteY15" fmla="*/ 757012 h 1207061"/>
                  <a:gd name="connsiteX16" fmla="*/ 2244893 w 4309009"/>
                  <a:gd name="connsiteY16" fmla="*/ 756971 h 1207061"/>
                  <a:gd name="connsiteX17" fmla="*/ 2322731 w 4309009"/>
                  <a:gd name="connsiteY17" fmla="*/ 756998 h 1207061"/>
                  <a:gd name="connsiteX18" fmla="*/ 2383024 w 4309009"/>
                  <a:gd name="connsiteY18" fmla="*/ 756998 h 1207061"/>
                  <a:gd name="connsiteX19" fmla="*/ 2411737 w 4309009"/>
                  <a:gd name="connsiteY19" fmla="*/ 757012 h 1207061"/>
                  <a:gd name="connsiteX20" fmla="*/ 2451752 w 4309009"/>
                  <a:gd name="connsiteY20" fmla="*/ 756965 h 1207061"/>
                  <a:gd name="connsiteX21" fmla="*/ 2474686 w 4309009"/>
                  <a:gd name="connsiteY21" fmla="*/ 756951 h 1207061"/>
                  <a:gd name="connsiteX22" fmla="*/ 2528761 w 4309009"/>
                  <a:gd name="connsiteY22" fmla="*/ 749351 h 1207061"/>
                  <a:gd name="connsiteX23" fmla="*/ 2573618 w 4309009"/>
                  <a:gd name="connsiteY23" fmla="*/ 746715 h 1207061"/>
                  <a:gd name="connsiteX24" fmla="*/ 2755082 w 4309009"/>
                  <a:gd name="connsiteY24" fmla="*/ 724064 h 1207061"/>
                  <a:gd name="connsiteX25" fmla="*/ 2772143 w 4309009"/>
                  <a:gd name="connsiteY25" fmla="*/ 721333 h 1207061"/>
                  <a:gd name="connsiteX26" fmla="*/ 3017601 w 4309009"/>
                  <a:gd name="connsiteY26" fmla="*/ 672590 h 1207061"/>
                  <a:gd name="connsiteX27" fmla="*/ 3069916 w 4309009"/>
                  <a:gd name="connsiteY27" fmla="*/ 660661 h 1207061"/>
                  <a:gd name="connsiteX28" fmla="*/ 3931381 w 4309009"/>
                  <a:gd name="connsiteY28" fmla="*/ 311033 h 1207061"/>
                  <a:gd name="connsiteX29" fmla="*/ 3947996 w 4309009"/>
                  <a:gd name="connsiteY29" fmla="*/ 301339 h 1207061"/>
                  <a:gd name="connsiteX30" fmla="*/ 4280505 w 4309009"/>
                  <a:gd name="connsiteY30" fmla="*/ 79809 h 1207061"/>
                  <a:gd name="connsiteX31" fmla="*/ 4309009 w 4309009"/>
                  <a:gd name="connsiteY31" fmla="*/ 68272 h 1207061"/>
                  <a:gd name="connsiteX32" fmla="*/ 4309009 w 4309009"/>
                  <a:gd name="connsiteY32" fmla="*/ 1207900 h 1207061"/>
                  <a:gd name="connsiteX33" fmla="*/ 0 w 4309009"/>
                  <a:gd name="connsiteY33" fmla="*/ 1207900 h 1207061"/>
                  <a:gd name="connsiteX34" fmla="*/ 0 w 4309009"/>
                  <a:gd name="connsiteY34" fmla="*/ 838 h 120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309009" h="1207061">
                    <a:moveTo>
                      <a:pt x="0" y="838"/>
                    </a:moveTo>
                    <a:cubicBezTo>
                      <a:pt x="25373" y="10987"/>
                      <a:pt x="44198" y="20037"/>
                      <a:pt x="66722" y="34449"/>
                    </a:cubicBezTo>
                    <a:cubicBezTo>
                      <a:pt x="73083" y="38484"/>
                      <a:pt x="79443" y="42519"/>
                      <a:pt x="85996" y="46677"/>
                    </a:cubicBezTo>
                    <a:cubicBezTo>
                      <a:pt x="96210" y="53194"/>
                      <a:pt x="96210" y="53194"/>
                      <a:pt x="106629" y="59842"/>
                    </a:cubicBezTo>
                    <a:cubicBezTo>
                      <a:pt x="182888" y="107997"/>
                      <a:pt x="260209" y="153971"/>
                      <a:pt x="338393" y="198918"/>
                    </a:cubicBezTo>
                    <a:cubicBezTo>
                      <a:pt x="356054" y="209107"/>
                      <a:pt x="373646" y="219405"/>
                      <a:pt x="391220" y="229743"/>
                    </a:cubicBezTo>
                    <a:cubicBezTo>
                      <a:pt x="725249" y="425121"/>
                      <a:pt x="1081143" y="569050"/>
                      <a:pt x="1456566" y="661688"/>
                    </a:cubicBezTo>
                    <a:cubicBezTo>
                      <a:pt x="1462622" y="663193"/>
                      <a:pt x="1468684" y="664697"/>
                      <a:pt x="1474922" y="666248"/>
                    </a:cubicBezTo>
                    <a:cubicBezTo>
                      <a:pt x="1506926" y="674161"/>
                      <a:pt x="1539011" y="681554"/>
                      <a:pt x="1571204" y="688661"/>
                    </a:cubicBezTo>
                    <a:cubicBezTo>
                      <a:pt x="1575695" y="689700"/>
                      <a:pt x="1580193" y="690738"/>
                      <a:pt x="1584825" y="691803"/>
                    </a:cubicBezTo>
                    <a:cubicBezTo>
                      <a:pt x="1668180" y="710928"/>
                      <a:pt x="1752432" y="722594"/>
                      <a:pt x="1837148" y="733761"/>
                    </a:cubicBezTo>
                    <a:cubicBezTo>
                      <a:pt x="1842671" y="734489"/>
                      <a:pt x="1848194" y="735224"/>
                      <a:pt x="1853892" y="735979"/>
                    </a:cubicBezTo>
                    <a:cubicBezTo>
                      <a:pt x="1870070" y="738103"/>
                      <a:pt x="1886254" y="740194"/>
                      <a:pt x="1902444" y="742264"/>
                    </a:cubicBezTo>
                    <a:cubicBezTo>
                      <a:pt x="1907171" y="742884"/>
                      <a:pt x="1911892" y="743498"/>
                      <a:pt x="1916760" y="744139"/>
                    </a:cubicBezTo>
                    <a:cubicBezTo>
                      <a:pt x="1996049" y="754078"/>
                      <a:pt x="2074852" y="757126"/>
                      <a:pt x="2154714" y="756992"/>
                    </a:cubicBezTo>
                    <a:cubicBezTo>
                      <a:pt x="2164485" y="756992"/>
                      <a:pt x="2174263" y="756998"/>
                      <a:pt x="2184034" y="757012"/>
                    </a:cubicBezTo>
                    <a:cubicBezTo>
                      <a:pt x="2204318" y="757019"/>
                      <a:pt x="2224609" y="757005"/>
                      <a:pt x="2244893" y="756971"/>
                    </a:cubicBezTo>
                    <a:cubicBezTo>
                      <a:pt x="2270841" y="756938"/>
                      <a:pt x="2296783" y="756958"/>
                      <a:pt x="2322731" y="756998"/>
                    </a:cubicBezTo>
                    <a:cubicBezTo>
                      <a:pt x="2342827" y="757025"/>
                      <a:pt x="2362928" y="757012"/>
                      <a:pt x="2383024" y="756998"/>
                    </a:cubicBezTo>
                    <a:cubicBezTo>
                      <a:pt x="2392593" y="756992"/>
                      <a:pt x="2402161" y="756998"/>
                      <a:pt x="2411737" y="757012"/>
                    </a:cubicBezTo>
                    <a:cubicBezTo>
                      <a:pt x="2425075" y="757032"/>
                      <a:pt x="2438414" y="756998"/>
                      <a:pt x="2451752" y="756965"/>
                    </a:cubicBezTo>
                    <a:cubicBezTo>
                      <a:pt x="2459318" y="756965"/>
                      <a:pt x="2466884" y="756958"/>
                      <a:pt x="2474686" y="756951"/>
                    </a:cubicBezTo>
                    <a:cubicBezTo>
                      <a:pt x="2493541" y="756155"/>
                      <a:pt x="2510379" y="753404"/>
                      <a:pt x="2528761" y="749351"/>
                    </a:cubicBezTo>
                    <a:cubicBezTo>
                      <a:pt x="2543705" y="748299"/>
                      <a:pt x="2558661" y="747443"/>
                      <a:pt x="2573618" y="746715"/>
                    </a:cubicBezTo>
                    <a:cubicBezTo>
                      <a:pt x="2634733" y="743161"/>
                      <a:pt x="2694709" y="733848"/>
                      <a:pt x="2755082" y="724064"/>
                    </a:cubicBezTo>
                    <a:cubicBezTo>
                      <a:pt x="2760713" y="723167"/>
                      <a:pt x="2766343" y="722263"/>
                      <a:pt x="2772143" y="721333"/>
                    </a:cubicBezTo>
                    <a:cubicBezTo>
                      <a:pt x="2854735" y="708082"/>
                      <a:pt x="2936458" y="693085"/>
                      <a:pt x="3017601" y="672590"/>
                    </a:cubicBezTo>
                    <a:cubicBezTo>
                      <a:pt x="3034986" y="668315"/>
                      <a:pt x="3052424" y="664459"/>
                      <a:pt x="3069916" y="660661"/>
                    </a:cubicBezTo>
                    <a:cubicBezTo>
                      <a:pt x="3369139" y="593594"/>
                      <a:pt x="3667445" y="465332"/>
                      <a:pt x="3931381" y="311033"/>
                    </a:cubicBezTo>
                    <a:cubicBezTo>
                      <a:pt x="3936863" y="307834"/>
                      <a:pt x="3942345" y="304635"/>
                      <a:pt x="3947996" y="301339"/>
                    </a:cubicBezTo>
                    <a:cubicBezTo>
                      <a:pt x="4062175" y="234426"/>
                      <a:pt x="4178188" y="164257"/>
                      <a:pt x="4280505" y="79809"/>
                    </a:cubicBezTo>
                    <a:cubicBezTo>
                      <a:pt x="4295523" y="68272"/>
                      <a:pt x="4295523" y="68272"/>
                      <a:pt x="4309009" y="68272"/>
                    </a:cubicBezTo>
                    <a:cubicBezTo>
                      <a:pt x="4309009" y="444349"/>
                      <a:pt x="4309009" y="820426"/>
                      <a:pt x="4309009" y="1207900"/>
                    </a:cubicBezTo>
                    <a:cubicBezTo>
                      <a:pt x="2887036" y="1207900"/>
                      <a:pt x="1465063" y="1207900"/>
                      <a:pt x="0" y="1207900"/>
                    </a:cubicBezTo>
                    <a:cubicBezTo>
                      <a:pt x="0" y="809570"/>
                      <a:pt x="0" y="411239"/>
                      <a:pt x="0" y="838"/>
                    </a:cubicBezTo>
                    <a:close/>
                  </a:path>
                </a:pathLst>
              </a:custGeom>
              <a:solidFill>
                <a:srgbClr val="2A4999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A70D96-DE5D-39CB-D537-565BEA3553EC}"/>
                  </a:ext>
                </a:extLst>
              </p:cNvPr>
              <p:cNvSpPr/>
              <p:nvPr/>
            </p:nvSpPr>
            <p:spPr>
              <a:xfrm>
                <a:off x="2379395" y="1859"/>
                <a:ext cx="3439115" cy="1126141"/>
              </a:xfrm>
              <a:custGeom>
                <a:avLst/>
                <a:gdLst>
                  <a:gd name="connsiteX0" fmla="*/ 0 w 3439115"/>
                  <a:gd name="connsiteY0" fmla="*/ 0 h 1126141"/>
                  <a:gd name="connsiteX1" fmla="*/ 6743 w 3439115"/>
                  <a:gd name="connsiteY1" fmla="*/ 0 h 1126141"/>
                  <a:gd name="connsiteX2" fmla="*/ 13487 w 3439115"/>
                  <a:gd name="connsiteY2" fmla="*/ 606903 h 1126141"/>
                  <a:gd name="connsiteX3" fmla="*/ 148354 w 3439115"/>
                  <a:gd name="connsiteY3" fmla="*/ 532726 h 1126141"/>
                  <a:gd name="connsiteX4" fmla="*/ 225481 w 3439115"/>
                  <a:gd name="connsiteY4" fmla="*/ 497744 h 1126141"/>
                  <a:gd name="connsiteX5" fmla="*/ 244977 w 3439115"/>
                  <a:gd name="connsiteY5" fmla="*/ 489464 h 1126141"/>
                  <a:gd name="connsiteX6" fmla="*/ 1090321 w 3439115"/>
                  <a:gd name="connsiteY6" fmla="*/ 264256 h 1126141"/>
                  <a:gd name="connsiteX7" fmla="*/ 1107591 w 3439115"/>
                  <a:gd name="connsiteY7" fmla="*/ 261972 h 1126141"/>
                  <a:gd name="connsiteX8" fmla="*/ 2164620 w 3439115"/>
                  <a:gd name="connsiteY8" fmla="*/ 310195 h 1126141"/>
                  <a:gd name="connsiteX9" fmla="*/ 2196678 w 3439115"/>
                  <a:gd name="connsiteY9" fmla="*/ 315885 h 1126141"/>
                  <a:gd name="connsiteX10" fmla="*/ 2272513 w 3439115"/>
                  <a:gd name="connsiteY10" fmla="*/ 330425 h 1126141"/>
                  <a:gd name="connsiteX11" fmla="*/ 2297855 w 3439115"/>
                  <a:gd name="connsiteY11" fmla="*/ 335509 h 1126141"/>
                  <a:gd name="connsiteX12" fmla="*/ 3221224 w 3439115"/>
                  <a:gd name="connsiteY12" fmla="*/ 632612 h 1126141"/>
                  <a:gd name="connsiteX13" fmla="*/ 3235729 w 3439115"/>
                  <a:gd name="connsiteY13" fmla="*/ 638795 h 1126141"/>
                  <a:gd name="connsiteX14" fmla="*/ 3439115 w 3439115"/>
                  <a:gd name="connsiteY14" fmla="*/ 735027 h 1126141"/>
                  <a:gd name="connsiteX15" fmla="*/ 3411751 w 3439115"/>
                  <a:gd name="connsiteY15" fmla="*/ 737630 h 1126141"/>
                  <a:gd name="connsiteX16" fmla="*/ 3394258 w 3439115"/>
                  <a:gd name="connsiteY16" fmla="*/ 730522 h 1126141"/>
                  <a:gd name="connsiteX17" fmla="*/ 3374109 w 3439115"/>
                  <a:gd name="connsiteY17" fmla="*/ 722497 h 1126141"/>
                  <a:gd name="connsiteX18" fmla="*/ 3351870 w 3439115"/>
                  <a:gd name="connsiteY18" fmla="*/ 713529 h 1126141"/>
                  <a:gd name="connsiteX19" fmla="*/ 2521600 w 3439115"/>
                  <a:gd name="connsiteY19" fmla="*/ 484258 h 1126141"/>
                  <a:gd name="connsiteX20" fmla="*/ 2505847 w 3439115"/>
                  <a:gd name="connsiteY20" fmla="*/ 481666 h 1126141"/>
                  <a:gd name="connsiteX21" fmla="*/ 2046577 w 3439115"/>
                  <a:gd name="connsiteY21" fmla="*/ 449676 h 1126141"/>
                  <a:gd name="connsiteX22" fmla="*/ 1988591 w 3439115"/>
                  <a:gd name="connsiteY22" fmla="*/ 449538 h 1126141"/>
                  <a:gd name="connsiteX23" fmla="*/ 1637734 w 3439115"/>
                  <a:gd name="connsiteY23" fmla="*/ 469393 h 1126141"/>
                  <a:gd name="connsiteX24" fmla="*/ 1556476 w 3439115"/>
                  <a:gd name="connsiteY24" fmla="*/ 479487 h 1126141"/>
                  <a:gd name="connsiteX25" fmla="*/ 1243523 w 3439115"/>
                  <a:gd name="connsiteY25" fmla="*/ 542090 h 1126141"/>
                  <a:gd name="connsiteX26" fmla="*/ 1187439 w 3439115"/>
                  <a:gd name="connsiteY26" fmla="*/ 555801 h 1126141"/>
                  <a:gd name="connsiteX27" fmla="*/ 23286 w 3439115"/>
                  <a:gd name="connsiteY27" fmla="*/ 1119540 h 1126141"/>
                  <a:gd name="connsiteX28" fmla="*/ 0 w 3439115"/>
                  <a:gd name="connsiteY28" fmla="*/ 1126142 h 1126141"/>
                  <a:gd name="connsiteX29" fmla="*/ 0 w 3439115"/>
                  <a:gd name="connsiteY29" fmla="*/ 0 h 1126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439115" h="1126141">
                    <a:moveTo>
                      <a:pt x="0" y="0"/>
                    </a:moveTo>
                    <a:cubicBezTo>
                      <a:pt x="2225" y="0"/>
                      <a:pt x="4451" y="0"/>
                      <a:pt x="6743" y="0"/>
                    </a:cubicBezTo>
                    <a:cubicBezTo>
                      <a:pt x="8969" y="200278"/>
                      <a:pt x="11194" y="400556"/>
                      <a:pt x="13487" y="606903"/>
                    </a:cubicBezTo>
                    <a:cubicBezTo>
                      <a:pt x="80246" y="570185"/>
                      <a:pt x="80246" y="570185"/>
                      <a:pt x="148354" y="532726"/>
                    </a:cubicBezTo>
                    <a:cubicBezTo>
                      <a:pt x="174077" y="520451"/>
                      <a:pt x="199266" y="508674"/>
                      <a:pt x="225481" y="497744"/>
                    </a:cubicBezTo>
                    <a:cubicBezTo>
                      <a:pt x="231915" y="495011"/>
                      <a:pt x="238348" y="492279"/>
                      <a:pt x="244977" y="489464"/>
                    </a:cubicBezTo>
                    <a:cubicBezTo>
                      <a:pt x="516149" y="375307"/>
                      <a:pt x="798590" y="301977"/>
                      <a:pt x="1090321" y="264256"/>
                    </a:cubicBezTo>
                    <a:cubicBezTo>
                      <a:pt x="1098865" y="263125"/>
                      <a:pt x="1098865" y="263125"/>
                      <a:pt x="1107591" y="261972"/>
                    </a:cubicBezTo>
                    <a:cubicBezTo>
                      <a:pt x="1456688" y="220511"/>
                      <a:pt x="1820108" y="245437"/>
                      <a:pt x="2164620" y="310195"/>
                    </a:cubicBezTo>
                    <a:cubicBezTo>
                      <a:pt x="2175301" y="312105"/>
                      <a:pt x="2185989" y="314003"/>
                      <a:pt x="2196678" y="315885"/>
                    </a:cubicBezTo>
                    <a:cubicBezTo>
                      <a:pt x="2222026" y="320395"/>
                      <a:pt x="2247280" y="325317"/>
                      <a:pt x="2272513" y="330425"/>
                    </a:cubicBezTo>
                    <a:cubicBezTo>
                      <a:pt x="2280875" y="332103"/>
                      <a:pt x="2289237" y="333780"/>
                      <a:pt x="2297855" y="335509"/>
                    </a:cubicBezTo>
                    <a:cubicBezTo>
                      <a:pt x="2614591" y="401420"/>
                      <a:pt x="2924077" y="505648"/>
                      <a:pt x="3221224" y="632612"/>
                    </a:cubicBezTo>
                    <a:cubicBezTo>
                      <a:pt x="3228399" y="635672"/>
                      <a:pt x="3228399" y="635672"/>
                      <a:pt x="3235729" y="638795"/>
                    </a:cubicBezTo>
                    <a:cubicBezTo>
                      <a:pt x="3304842" y="668367"/>
                      <a:pt x="3372201" y="700791"/>
                      <a:pt x="3439115" y="735027"/>
                    </a:cubicBezTo>
                    <a:cubicBezTo>
                      <a:pt x="3425629" y="741770"/>
                      <a:pt x="3425629" y="741770"/>
                      <a:pt x="3411751" y="737630"/>
                    </a:cubicBezTo>
                    <a:cubicBezTo>
                      <a:pt x="3405978" y="735283"/>
                      <a:pt x="3400206" y="732936"/>
                      <a:pt x="3394258" y="730522"/>
                    </a:cubicBezTo>
                    <a:cubicBezTo>
                      <a:pt x="3387609" y="727872"/>
                      <a:pt x="3380961" y="725228"/>
                      <a:pt x="3374109" y="722497"/>
                    </a:cubicBezTo>
                    <a:cubicBezTo>
                      <a:pt x="3366773" y="719537"/>
                      <a:pt x="3359436" y="716583"/>
                      <a:pt x="3351870" y="713529"/>
                    </a:cubicBezTo>
                    <a:cubicBezTo>
                      <a:pt x="3081697" y="607448"/>
                      <a:pt x="2808375" y="530670"/>
                      <a:pt x="2521600" y="484258"/>
                    </a:cubicBezTo>
                    <a:cubicBezTo>
                      <a:pt x="2513798" y="482975"/>
                      <a:pt x="2513798" y="482975"/>
                      <a:pt x="2505847" y="481666"/>
                    </a:cubicBezTo>
                    <a:cubicBezTo>
                      <a:pt x="2352996" y="456696"/>
                      <a:pt x="2201229" y="449407"/>
                      <a:pt x="2046577" y="449676"/>
                    </a:cubicBezTo>
                    <a:cubicBezTo>
                      <a:pt x="2027251" y="449708"/>
                      <a:pt x="2007924" y="449661"/>
                      <a:pt x="1988591" y="449538"/>
                    </a:cubicBezTo>
                    <a:cubicBezTo>
                      <a:pt x="1870434" y="448795"/>
                      <a:pt x="1755021" y="453021"/>
                      <a:pt x="1637734" y="469393"/>
                    </a:cubicBezTo>
                    <a:cubicBezTo>
                      <a:pt x="1610686" y="473091"/>
                      <a:pt x="1583584" y="476288"/>
                      <a:pt x="1556476" y="479487"/>
                    </a:cubicBezTo>
                    <a:cubicBezTo>
                      <a:pt x="1450268" y="492313"/>
                      <a:pt x="1347000" y="515233"/>
                      <a:pt x="1243523" y="542090"/>
                    </a:cubicBezTo>
                    <a:cubicBezTo>
                      <a:pt x="1224865" y="546829"/>
                      <a:pt x="1206152" y="551310"/>
                      <a:pt x="1187439" y="555801"/>
                    </a:cubicBezTo>
                    <a:cubicBezTo>
                      <a:pt x="775197" y="656348"/>
                      <a:pt x="355791" y="855348"/>
                      <a:pt x="23286" y="1119540"/>
                    </a:cubicBezTo>
                    <a:cubicBezTo>
                      <a:pt x="13487" y="1126142"/>
                      <a:pt x="13487" y="1126142"/>
                      <a:pt x="0" y="1126142"/>
                    </a:cubicBezTo>
                    <a:cubicBezTo>
                      <a:pt x="0" y="754515"/>
                      <a:pt x="0" y="382888"/>
                      <a:pt x="0" y="0"/>
                    </a:cubicBezTo>
                    <a:close/>
                  </a:path>
                </a:pathLst>
              </a:custGeom>
              <a:solidFill>
                <a:srgbClr val="2AA3DD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82C772F-3495-571A-8062-906F9F073865}"/>
                  </a:ext>
                </a:extLst>
              </p:cNvPr>
              <p:cNvSpPr/>
              <p:nvPr/>
            </p:nvSpPr>
            <p:spPr>
              <a:xfrm>
                <a:off x="3208828" y="5720230"/>
                <a:ext cx="3491018" cy="891134"/>
              </a:xfrm>
              <a:custGeom>
                <a:avLst/>
                <a:gdLst>
                  <a:gd name="connsiteX0" fmla="*/ 3480214 w 3491018"/>
                  <a:gd name="connsiteY0" fmla="*/ 848 h 891134"/>
                  <a:gd name="connsiteX1" fmla="*/ 3485455 w 3491018"/>
                  <a:gd name="connsiteY1" fmla="*/ 198167 h 891134"/>
                  <a:gd name="connsiteX2" fmla="*/ 3487845 w 3491018"/>
                  <a:gd name="connsiteY2" fmla="*/ 289803 h 891134"/>
                  <a:gd name="connsiteX3" fmla="*/ 3489811 w 3491018"/>
                  <a:gd name="connsiteY3" fmla="*/ 378343 h 891134"/>
                  <a:gd name="connsiteX4" fmla="*/ 3490909 w 3491018"/>
                  <a:gd name="connsiteY4" fmla="*/ 412014 h 891134"/>
                  <a:gd name="connsiteX5" fmla="*/ 3480214 w 3491018"/>
                  <a:gd name="connsiteY5" fmla="*/ 513344 h 891134"/>
                  <a:gd name="connsiteX6" fmla="*/ 3391780 w 3491018"/>
                  <a:gd name="connsiteY6" fmla="*/ 568529 h 891134"/>
                  <a:gd name="connsiteX7" fmla="*/ 3336997 w 3491018"/>
                  <a:gd name="connsiteY7" fmla="*/ 595291 h 891134"/>
                  <a:gd name="connsiteX8" fmla="*/ 3296036 w 3491018"/>
                  <a:gd name="connsiteY8" fmla="*/ 614073 h 891134"/>
                  <a:gd name="connsiteX9" fmla="*/ 3273389 w 3491018"/>
                  <a:gd name="connsiteY9" fmla="*/ 624367 h 891134"/>
                  <a:gd name="connsiteX10" fmla="*/ 2826108 w 3491018"/>
                  <a:gd name="connsiteY10" fmla="*/ 783078 h 891134"/>
                  <a:gd name="connsiteX11" fmla="*/ 2809425 w 3491018"/>
                  <a:gd name="connsiteY11" fmla="*/ 787758 h 891134"/>
                  <a:gd name="connsiteX12" fmla="*/ 2070852 w 3491018"/>
                  <a:gd name="connsiteY12" fmla="*/ 890972 h 891134"/>
                  <a:gd name="connsiteX13" fmla="*/ 2046420 w 3491018"/>
                  <a:gd name="connsiteY13" fmla="*/ 891417 h 891134"/>
                  <a:gd name="connsiteX14" fmla="*/ 1217877 w 3491018"/>
                  <a:gd name="connsiteY14" fmla="*/ 813828 h 891134"/>
                  <a:gd name="connsiteX15" fmla="*/ 1169298 w 3491018"/>
                  <a:gd name="connsiteY15" fmla="*/ 804070 h 891134"/>
                  <a:gd name="connsiteX16" fmla="*/ 725072 w 3491018"/>
                  <a:gd name="connsiteY16" fmla="*/ 687349 h 891134"/>
                  <a:gd name="connsiteX17" fmla="*/ 669547 w 3491018"/>
                  <a:gd name="connsiteY17" fmla="*/ 669521 h 891134"/>
                  <a:gd name="connsiteX18" fmla="*/ 639 w 3491018"/>
                  <a:gd name="connsiteY18" fmla="*/ 398706 h 891134"/>
                  <a:gd name="connsiteX19" fmla="*/ 55085 w 3491018"/>
                  <a:gd name="connsiteY19" fmla="*/ 404923 h 891134"/>
                  <a:gd name="connsiteX20" fmla="*/ 76401 w 3491018"/>
                  <a:gd name="connsiteY20" fmla="*/ 413976 h 891134"/>
                  <a:gd name="connsiteX21" fmla="*/ 99685 w 3491018"/>
                  <a:gd name="connsiteY21" fmla="*/ 423994 h 891134"/>
                  <a:gd name="connsiteX22" fmla="*/ 627772 w 3491018"/>
                  <a:gd name="connsiteY22" fmla="*/ 594264 h 891134"/>
                  <a:gd name="connsiteX23" fmla="*/ 661596 w 3491018"/>
                  <a:gd name="connsiteY23" fmla="*/ 602614 h 891134"/>
                  <a:gd name="connsiteX24" fmla="*/ 742409 w 3491018"/>
                  <a:gd name="connsiteY24" fmla="*/ 621237 h 891134"/>
                  <a:gd name="connsiteX25" fmla="*/ 756030 w 3491018"/>
                  <a:gd name="connsiteY25" fmla="*/ 624382 h 891134"/>
                  <a:gd name="connsiteX26" fmla="*/ 1008354 w 3491018"/>
                  <a:gd name="connsiteY26" fmla="*/ 666334 h 891134"/>
                  <a:gd name="connsiteX27" fmla="*/ 1025097 w 3491018"/>
                  <a:gd name="connsiteY27" fmla="*/ 668553 h 891134"/>
                  <a:gd name="connsiteX28" fmla="*/ 1073650 w 3491018"/>
                  <a:gd name="connsiteY28" fmla="*/ 674842 h 891134"/>
                  <a:gd name="connsiteX29" fmla="*/ 1087966 w 3491018"/>
                  <a:gd name="connsiteY29" fmla="*/ 676715 h 891134"/>
                  <a:gd name="connsiteX30" fmla="*/ 1325919 w 3491018"/>
                  <a:gd name="connsiteY30" fmla="*/ 689568 h 891134"/>
                  <a:gd name="connsiteX31" fmla="*/ 1355239 w 3491018"/>
                  <a:gd name="connsiteY31" fmla="*/ 689588 h 891134"/>
                  <a:gd name="connsiteX32" fmla="*/ 1416098 w 3491018"/>
                  <a:gd name="connsiteY32" fmla="*/ 689548 h 891134"/>
                  <a:gd name="connsiteX33" fmla="*/ 1493937 w 3491018"/>
                  <a:gd name="connsiteY33" fmla="*/ 689575 h 891134"/>
                  <a:gd name="connsiteX34" fmla="*/ 1554229 w 3491018"/>
                  <a:gd name="connsiteY34" fmla="*/ 689575 h 891134"/>
                  <a:gd name="connsiteX35" fmla="*/ 1582942 w 3491018"/>
                  <a:gd name="connsiteY35" fmla="*/ 689588 h 891134"/>
                  <a:gd name="connsiteX36" fmla="*/ 1622957 w 3491018"/>
                  <a:gd name="connsiteY36" fmla="*/ 689541 h 891134"/>
                  <a:gd name="connsiteX37" fmla="*/ 1645891 w 3491018"/>
                  <a:gd name="connsiteY37" fmla="*/ 689527 h 891134"/>
                  <a:gd name="connsiteX38" fmla="*/ 1699967 w 3491018"/>
                  <a:gd name="connsiteY38" fmla="*/ 681928 h 891134"/>
                  <a:gd name="connsiteX39" fmla="*/ 1744823 w 3491018"/>
                  <a:gd name="connsiteY39" fmla="*/ 679291 h 891134"/>
                  <a:gd name="connsiteX40" fmla="*/ 1926287 w 3491018"/>
                  <a:gd name="connsiteY40" fmla="*/ 656640 h 891134"/>
                  <a:gd name="connsiteX41" fmla="*/ 1943348 w 3491018"/>
                  <a:gd name="connsiteY41" fmla="*/ 653912 h 891134"/>
                  <a:gd name="connsiteX42" fmla="*/ 2188807 w 3491018"/>
                  <a:gd name="connsiteY42" fmla="*/ 605166 h 891134"/>
                  <a:gd name="connsiteX43" fmla="*/ 2241122 w 3491018"/>
                  <a:gd name="connsiteY43" fmla="*/ 593237 h 891134"/>
                  <a:gd name="connsiteX44" fmla="*/ 3102586 w 3491018"/>
                  <a:gd name="connsiteY44" fmla="*/ 243609 h 891134"/>
                  <a:gd name="connsiteX45" fmla="*/ 3119201 w 3491018"/>
                  <a:gd name="connsiteY45" fmla="*/ 233915 h 891134"/>
                  <a:gd name="connsiteX46" fmla="*/ 3451713 w 3491018"/>
                  <a:gd name="connsiteY46" fmla="*/ 12385 h 891134"/>
                  <a:gd name="connsiteX47" fmla="*/ 3480214 w 3491018"/>
                  <a:gd name="connsiteY47" fmla="*/ 848 h 89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491018" h="891134">
                    <a:moveTo>
                      <a:pt x="3480214" y="848"/>
                    </a:moveTo>
                    <a:cubicBezTo>
                      <a:pt x="3482565" y="66613"/>
                      <a:pt x="3484358" y="132369"/>
                      <a:pt x="3485455" y="198167"/>
                    </a:cubicBezTo>
                    <a:cubicBezTo>
                      <a:pt x="3485982" y="228728"/>
                      <a:pt x="3486695" y="259259"/>
                      <a:pt x="3487845" y="289803"/>
                    </a:cubicBezTo>
                    <a:cubicBezTo>
                      <a:pt x="3488949" y="319320"/>
                      <a:pt x="3489550" y="348808"/>
                      <a:pt x="3489811" y="378343"/>
                    </a:cubicBezTo>
                    <a:cubicBezTo>
                      <a:pt x="3489997" y="389572"/>
                      <a:pt x="3490361" y="400798"/>
                      <a:pt x="3490909" y="412014"/>
                    </a:cubicBezTo>
                    <a:cubicBezTo>
                      <a:pt x="3492606" y="448187"/>
                      <a:pt x="3492321" y="478926"/>
                      <a:pt x="3480214" y="513344"/>
                    </a:cubicBezTo>
                    <a:cubicBezTo>
                      <a:pt x="3456035" y="539628"/>
                      <a:pt x="3424129" y="554537"/>
                      <a:pt x="3391780" y="568529"/>
                    </a:cubicBezTo>
                    <a:cubicBezTo>
                      <a:pt x="3373100" y="576616"/>
                      <a:pt x="3355124" y="586044"/>
                      <a:pt x="3336997" y="595291"/>
                    </a:cubicBezTo>
                    <a:cubicBezTo>
                      <a:pt x="3323380" y="601631"/>
                      <a:pt x="3309725" y="607890"/>
                      <a:pt x="3296036" y="614073"/>
                    </a:cubicBezTo>
                    <a:cubicBezTo>
                      <a:pt x="3284826" y="619169"/>
                      <a:pt x="3284826" y="619169"/>
                      <a:pt x="3273389" y="624367"/>
                    </a:cubicBezTo>
                    <a:cubicBezTo>
                      <a:pt x="3127899" y="689642"/>
                      <a:pt x="2979418" y="740096"/>
                      <a:pt x="2826108" y="783078"/>
                    </a:cubicBezTo>
                    <a:cubicBezTo>
                      <a:pt x="2820602" y="784622"/>
                      <a:pt x="2815097" y="786167"/>
                      <a:pt x="2809425" y="787758"/>
                    </a:cubicBezTo>
                    <a:cubicBezTo>
                      <a:pt x="2570595" y="853620"/>
                      <a:pt x="2318178" y="886548"/>
                      <a:pt x="2070852" y="890972"/>
                    </a:cubicBezTo>
                    <a:cubicBezTo>
                      <a:pt x="2062793" y="891120"/>
                      <a:pt x="2054728" y="891269"/>
                      <a:pt x="2046420" y="891417"/>
                    </a:cubicBezTo>
                    <a:cubicBezTo>
                      <a:pt x="1768992" y="895665"/>
                      <a:pt x="1488710" y="876575"/>
                      <a:pt x="1217877" y="813828"/>
                    </a:cubicBezTo>
                    <a:cubicBezTo>
                      <a:pt x="1201727" y="810220"/>
                      <a:pt x="1185569" y="807051"/>
                      <a:pt x="1169298" y="804070"/>
                    </a:cubicBezTo>
                    <a:cubicBezTo>
                      <a:pt x="1019298" y="776598"/>
                      <a:pt x="869629" y="735800"/>
                      <a:pt x="725072" y="687349"/>
                    </a:cubicBezTo>
                    <a:cubicBezTo>
                      <a:pt x="706615" y="681240"/>
                      <a:pt x="688084" y="675380"/>
                      <a:pt x="669547" y="669521"/>
                    </a:cubicBezTo>
                    <a:cubicBezTo>
                      <a:pt x="440421" y="596195"/>
                      <a:pt x="217701" y="502119"/>
                      <a:pt x="639" y="398706"/>
                    </a:cubicBezTo>
                    <a:cubicBezTo>
                      <a:pt x="25758" y="390333"/>
                      <a:pt x="31281" y="394581"/>
                      <a:pt x="55085" y="404923"/>
                    </a:cubicBezTo>
                    <a:cubicBezTo>
                      <a:pt x="62118" y="407910"/>
                      <a:pt x="69158" y="410898"/>
                      <a:pt x="76401" y="413976"/>
                    </a:cubicBezTo>
                    <a:cubicBezTo>
                      <a:pt x="84088" y="417282"/>
                      <a:pt x="91769" y="420588"/>
                      <a:pt x="99685" y="423994"/>
                    </a:cubicBezTo>
                    <a:cubicBezTo>
                      <a:pt x="271803" y="495834"/>
                      <a:pt x="446510" y="550694"/>
                      <a:pt x="627772" y="594264"/>
                    </a:cubicBezTo>
                    <a:cubicBezTo>
                      <a:pt x="639047" y="597042"/>
                      <a:pt x="650322" y="599825"/>
                      <a:pt x="661596" y="602614"/>
                    </a:cubicBezTo>
                    <a:cubicBezTo>
                      <a:pt x="688455" y="609193"/>
                      <a:pt x="715402" y="615275"/>
                      <a:pt x="742409" y="621237"/>
                    </a:cubicBezTo>
                    <a:cubicBezTo>
                      <a:pt x="746900" y="622275"/>
                      <a:pt x="751398" y="623313"/>
                      <a:pt x="756030" y="624382"/>
                    </a:cubicBezTo>
                    <a:cubicBezTo>
                      <a:pt x="839385" y="643501"/>
                      <a:pt x="923637" y="655171"/>
                      <a:pt x="1008354" y="666334"/>
                    </a:cubicBezTo>
                    <a:cubicBezTo>
                      <a:pt x="1013876" y="667066"/>
                      <a:pt x="1019399" y="667798"/>
                      <a:pt x="1025097" y="668553"/>
                    </a:cubicBezTo>
                    <a:cubicBezTo>
                      <a:pt x="1041275" y="670682"/>
                      <a:pt x="1057459" y="672771"/>
                      <a:pt x="1073650" y="674842"/>
                    </a:cubicBezTo>
                    <a:cubicBezTo>
                      <a:pt x="1078377" y="675461"/>
                      <a:pt x="1083097" y="676074"/>
                      <a:pt x="1087966" y="676715"/>
                    </a:cubicBezTo>
                    <a:cubicBezTo>
                      <a:pt x="1167254" y="686655"/>
                      <a:pt x="1246057" y="689703"/>
                      <a:pt x="1325919" y="689568"/>
                    </a:cubicBezTo>
                    <a:cubicBezTo>
                      <a:pt x="1335690" y="689568"/>
                      <a:pt x="1345468" y="689575"/>
                      <a:pt x="1355239" y="689588"/>
                    </a:cubicBezTo>
                    <a:cubicBezTo>
                      <a:pt x="1375523" y="689595"/>
                      <a:pt x="1395814" y="689581"/>
                      <a:pt x="1416098" y="689548"/>
                    </a:cubicBezTo>
                    <a:cubicBezTo>
                      <a:pt x="1442047" y="689514"/>
                      <a:pt x="1467988" y="689534"/>
                      <a:pt x="1493937" y="689575"/>
                    </a:cubicBezTo>
                    <a:cubicBezTo>
                      <a:pt x="1514032" y="689602"/>
                      <a:pt x="1534134" y="689588"/>
                      <a:pt x="1554229" y="689575"/>
                    </a:cubicBezTo>
                    <a:cubicBezTo>
                      <a:pt x="1563798" y="689568"/>
                      <a:pt x="1573367" y="689575"/>
                      <a:pt x="1582942" y="689588"/>
                    </a:cubicBezTo>
                    <a:cubicBezTo>
                      <a:pt x="1596281" y="689608"/>
                      <a:pt x="1609619" y="689575"/>
                      <a:pt x="1622957" y="689541"/>
                    </a:cubicBezTo>
                    <a:cubicBezTo>
                      <a:pt x="1630523" y="689541"/>
                      <a:pt x="1638089" y="689534"/>
                      <a:pt x="1645891" y="689527"/>
                    </a:cubicBezTo>
                    <a:cubicBezTo>
                      <a:pt x="1664746" y="688732"/>
                      <a:pt x="1681584" y="685980"/>
                      <a:pt x="1699967" y="681928"/>
                    </a:cubicBezTo>
                    <a:cubicBezTo>
                      <a:pt x="1714910" y="680876"/>
                      <a:pt x="1729867" y="680019"/>
                      <a:pt x="1744823" y="679291"/>
                    </a:cubicBezTo>
                    <a:cubicBezTo>
                      <a:pt x="1805938" y="675737"/>
                      <a:pt x="1865914" y="666423"/>
                      <a:pt x="1926287" y="656640"/>
                    </a:cubicBezTo>
                    <a:cubicBezTo>
                      <a:pt x="1931918" y="655740"/>
                      <a:pt x="1937549" y="654840"/>
                      <a:pt x="1943348" y="653912"/>
                    </a:cubicBezTo>
                    <a:cubicBezTo>
                      <a:pt x="2025941" y="640661"/>
                      <a:pt x="2107664" y="625658"/>
                      <a:pt x="2188807" y="605166"/>
                    </a:cubicBezTo>
                    <a:cubicBezTo>
                      <a:pt x="2206191" y="600891"/>
                      <a:pt x="2223629" y="597036"/>
                      <a:pt x="2241122" y="593237"/>
                    </a:cubicBezTo>
                    <a:cubicBezTo>
                      <a:pt x="2540345" y="526171"/>
                      <a:pt x="2838648" y="397908"/>
                      <a:pt x="3102586" y="243609"/>
                    </a:cubicBezTo>
                    <a:cubicBezTo>
                      <a:pt x="3108069" y="240410"/>
                      <a:pt x="3113552" y="237212"/>
                      <a:pt x="3119201" y="233915"/>
                    </a:cubicBezTo>
                    <a:cubicBezTo>
                      <a:pt x="3233380" y="167002"/>
                      <a:pt x="3349396" y="96833"/>
                      <a:pt x="3451713" y="12385"/>
                    </a:cubicBezTo>
                    <a:cubicBezTo>
                      <a:pt x="3466728" y="848"/>
                      <a:pt x="3466728" y="848"/>
                      <a:pt x="3480214" y="848"/>
                    </a:cubicBezTo>
                    <a:close/>
                  </a:path>
                </a:pathLst>
              </a:custGeom>
              <a:solidFill>
                <a:srgbClr val="29A3DC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8C0AACA-7FAB-EF49-7FB6-A013E32E73E7}"/>
                  </a:ext>
                </a:extLst>
              </p:cNvPr>
              <p:cNvSpPr/>
              <p:nvPr/>
            </p:nvSpPr>
            <p:spPr>
              <a:xfrm>
                <a:off x="2379395" y="5652797"/>
                <a:ext cx="4309009" cy="1208951"/>
              </a:xfrm>
              <a:custGeom>
                <a:avLst/>
                <a:gdLst>
                  <a:gd name="connsiteX0" fmla="*/ 0 w 4309009"/>
                  <a:gd name="connsiteY0" fmla="*/ 838 h 1208951"/>
                  <a:gd name="connsiteX1" fmla="*/ 66722 w 4309009"/>
                  <a:gd name="connsiteY1" fmla="*/ 34449 h 1208951"/>
                  <a:gd name="connsiteX2" fmla="*/ 85996 w 4309009"/>
                  <a:gd name="connsiteY2" fmla="*/ 46677 h 1208951"/>
                  <a:gd name="connsiteX3" fmla="*/ 106629 w 4309009"/>
                  <a:gd name="connsiteY3" fmla="*/ 59842 h 1208951"/>
                  <a:gd name="connsiteX4" fmla="*/ 338393 w 4309009"/>
                  <a:gd name="connsiteY4" fmla="*/ 198918 h 1208951"/>
                  <a:gd name="connsiteX5" fmla="*/ 391220 w 4309009"/>
                  <a:gd name="connsiteY5" fmla="*/ 229743 h 1208951"/>
                  <a:gd name="connsiteX6" fmla="*/ 612382 w 4309009"/>
                  <a:gd name="connsiteY6" fmla="*/ 350229 h 1208951"/>
                  <a:gd name="connsiteX7" fmla="*/ 626398 w 4309009"/>
                  <a:gd name="connsiteY7" fmla="*/ 357518 h 1208951"/>
                  <a:gd name="connsiteX8" fmla="*/ 829434 w 4309009"/>
                  <a:gd name="connsiteY8" fmla="*/ 452643 h 1208951"/>
                  <a:gd name="connsiteX9" fmla="*/ 829434 w 4309009"/>
                  <a:gd name="connsiteY9" fmla="*/ 466130 h 1208951"/>
                  <a:gd name="connsiteX10" fmla="*/ 847229 w 4309009"/>
                  <a:gd name="connsiteY10" fmla="*/ 471785 h 1208951"/>
                  <a:gd name="connsiteX11" fmla="*/ 908803 w 4309009"/>
                  <a:gd name="connsiteY11" fmla="*/ 497028 h 1208951"/>
                  <a:gd name="connsiteX12" fmla="*/ 931670 w 4309009"/>
                  <a:gd name="connsiteY12" fmla="*/ 507519 h 1208951"/>
                  <a:gd name="connsiteX13" fmla="*/ 943794 w 4309009"/>
                  <a:gd name="connsiteY13" fmla="*/ 513087 h 1208951"/>
                  <a:gd name="connsiteX14" fmla="*/ 1456566 w 4309009"/>
                  <a:gd name="connsiteY14" fmla="*/ 715634 h 1208951"/>
                  <a:gd name="connsiteX15" fmla="*/ 1476958 w 4309009"/>
                  <a:gd name="connsiteY15" fmla="*/ 722769 h 1208951"/>
                  <a:gd name="connsiteX16" fmla="*/ 1755850 w 4309009"/>
                  <a:gd name="connsiteY16" fmla="*/ 805490 h 1208951"/>
                  <a:gd name="connsiteX17" fmla="*/ 1819245 w 4309009"/>
                  <a:gd name="connsiteY17" fmla="*/ 823117 h 1208951"/>
                  <a:gd name="connsiteX18" fmla="*/ 2037595 w 4309009"/>
                  <a:gd name="connsiteY18" fmla="*/ 873578 h 1208951"/>
                  <a:gd name="connsiteX19" fmla="*/ 2087543 w 4309009"/>
                  <a:gd name="connsiteY19" fmla="*/ 884401 h 1208951"/>
                  <a:gd name="connsiteX20" fmla="*/ 2899646 w 4309009"/>
                  <a:gd name="connsiteY20" fmla="*/ 951652 h 1208951"/>
                  <a:gd name="connsiteX21" fmla="*/ 2920861 w 4309009"/>
                  <a:gd name="connsiteY21" fmla="*/ 951369 h 1208951"/>
                  <a:gd name="connsiteX22" fmla="*/ 3526779 w 4309009"/>
                  <a:gd name="connsiteY22" fmla="*/ 877475 h 1208951"/>
                  <a:gd name="connsiteX23" fmla="*/ 3544352 w 4309009"/>
                  <a:gd name="connsiteY23" fmla="*/ 874009 h 1208951"/>
                  <a:gd name="connsiteX24" fmla="*/ 4241576 w 4309009"/>
                  <a:gd name="connsiteY24" fmla="*/ 614484 h 1208951"/>
                  <a:gd name="connsiteX25" fmla="*/ 4309009 w 4309009"/>
                  <a:gd name="connsiteY25" fmla="*/ 580767 h 1208951"/>
                  <a:gd name="connsiteX26" fmla="*/ 4309009 w 4309009"/>
                  <a:gd name="connsiteY26" fmla="*/ 1207900 h 1208951"/>
                  <a:gd name="connsiteX27" fmla="*/ 4016516 w 4309009"/>
                  <a:gd name="connsiteY27" fmla="*/ 1209168 h 1208951"/>
                  <a:gd name="connsiteX28" fmla="*/ 3925339 w 4309009"/>
                  <a:gd name="connsiteY28" fmla="*/ 1209721 h 1208951"/>
                  <a:gd name="connsiteX29" fmla="*/ 3542700 w 4309009"/>
                  <a:gd name="connsiteY29" fmla="*/ 1189882 h 1208951"/>
                  <a:gd name="connsiteX30" fmla="*/ 3436587 w 4309009"/>
                  <a:gd name="connsiteY30" fmla="*/ 1181769 h 1208951"/>
                  <a:gd name="connsiteX31" fmla="*/ 2708721 w 4309009"/>
                  <a:gd name="connsiteY31" fmla="*/ 1103331 h 1208951"/>
                  <a:gd name="connsiteX32" fmla="*/ 2653648 w 4309009"/>
                  <a:gd name="connsiteY32" fmla="*/ 1093971 h 1208951"/>
                  <a:gd name="connsiteX33" fmla="*/ 2387360 w 4309009"/>
                  <a:gd name="connsiteY33" fmla="*/ 1043672 h 1208951"/>
                  <a:gd name="connsiteX34" fmla="*/ 2324802 w 4309009"/>
                  <a:gd name="connsiteY34" fmla="*/ 1030624 h 1208951"/>
                  <a:gd name="connsiteX35" fmla="*/ 1989292 w 4309009"/>
                  <a:gd name="connsiteY35" fmla="*/ 951652 h 1208951"/>
                  <a:gd name="connsiteX36" fmla="*/ 1969622 w 4309009"/>
                  <a:gd name="connsiteY36" fmla="*/ 946177 h 1208951"/>
                  <a:gd name="connsiteX37" fmla="*/ 889753 w 4309009"/>
                  <a:gd name="connsiteY37" fmla="*/ 546739 h 1208951"/>
                  <a:gd name="connsiteX38" fmla="*/ 847229 w 4309009"/>
                  <a:gd name="connsiteY38" fmla="*/ 526007 h 1208951"/>
                  <a:gd name="connsiteX39" fmla="*/ 488934 w 4309009"/>
                  <a:gd name="connsiteY39" fmla="*/ 334697 h 1208951"/>
                  <a:gd name="connsiteX40" fmla="*/ 440742 w 4309009"/>
                  <a:gd name="connsiteY40" fmla="*/ 306318 h 1208951"/>
                  <a:gd name="connsiteX41" fmla="*/ 68277 w 4309009"/>
                  <a:gd name="connsiteY41" fmla="*/ 61528 h 1208951"/>
                  <a:gd name="connsiteX42" fmla="*/ 52342 w 4309009"/>
                  <a:gd name="connsiteY42" fmla="*/ 50244 h 1208951"/>
                  <a:gd name="connsiteX43" fmla="*/ 37563 w 4309009"/>
                  <a:gd name="connsiteY43" fmla="*/ 39612 h 1208951"/>
                  <a:gd name="connsiteX44" fmla="*/ 24448 w 4309009"/>
                  <a:gd name="connsiteY44" fmla="*/ 30235 h 1208951"/>
                  <a:gd name="connsiteX45" fmla="*/ 0 w 4309009"/>
                  <a:gd name="connsiteY45" fmla="*/ 838 h 1208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309009" h="1208951">
                    <a:moveTo>
                      <a:pt x="0" y="838"/>
                    </a:moveTo>
                    <a:cubicBezTo>
                      <a:pt x="24170" y="9799"/>
                      <a:pt x="45026" y="20568"/>
                      <a:pt x="66722" y="34449"/>
                    </a:cubicBezTo>
                    <a:cubicBezTo>
                      <a:pt x="73083" y="38484"/>
                      <a:pt x="79443" y="42519"/>
                      <a:pt x="85996" y="46677"/>
                    </a:cubicBezTo>
                    <a:cubicBezTo>
                      <a:pt x="96210" y="53194"/>
                      <a:pt x="96210" y="53194"/>
                      <a:pt x="106629" y="59842"/>
                    </a:cubicBezTo>
                    <a:cubicBezTo>
                      <a:pt x="182888" y="107997"/>
                      <a:pt x="260209" y="153971"/>
                      <a:pt x="338393" y="198918"/>
                    </a:cubicBezTo>
                    <a:cubicBezTo>
                      <a:pt x="356054" y="209107"/>
                      <a:pt x="373646" y="219405"/>
                      <a:pt x="391220" y="229743"/>
                    </a:cubicBezTo>
                    <a:cubicBezTo>
                      <a:pt x="463773" y="272173"/>
                      <a:pt x="537755" y="311603"/>
                      <a:pt x="612382" y="350229"/>
                    </a:cubicBezTo>
                    <a:cubicBezTo>
                      <a:pt x="617007" y="352634"/>
                      <a:pt x="621633" y="355039"/>
                      <a:pt x="626398" y="357518"/>
                    </a:cubicBezTo>
                    <a:cubicBezTo>
                      <a:pt x="692941" y="392056"/>
                      <a:pt x="760415" y="423364"/>
                      <a:pt x="829434" y="452643"/>
                    </a:cubicBezTo>
                    <a:cubicBezTo>
                      <a:pt x="829434" y="457094"/>
                      <a:pt x="829434" y="461545"/>
                      <a:pt x="829434" y="466130"/>
                    </a:cubicBezTo>
                    <a:cubicBezTo>
                      <a:pt x="835307" y="467996"/>
                      <a:pt x="841181" y="469862"/>
                      <a:pt x="847229" y="471785"/>
                    </a:cubicBezTo>
                    <a:cubicBezTo>
                      <a:pt x="868491" y="479133"/>
                      <a:pt x="888404" y="487571"/>
                      <a:pt x="908803" y="497028"/>
                    </a:cubicBezTo>
                    <a:cubicBezTo>
                      <a:pt x="920118" y="502221"/>
                      <a:pt x="920118" y="502221"/>
                      <a:pt x="931670" y="507519"/>
                    </a:cubicBezTo>
                    <a:cubicBezTo>
                      <a:pt x="935669" y="509356"/>
                      <a:pt x="939667" y="511194"/>
                      <a:pt x="943794" y="513087"/>
                    </a:cubicBezTo>
                    <a:cubicBezTo>
                      <a:pt x="1111010" y="589666"/>
                      <a:pt x="1282857" y="655350"/>
                      <a:pt x="1456566" y="715634"/>
                    </a:cubicBezTo>
                    <a:cubicBezTo>
                      <a:pt x="1463296" y="717988"/>
                      <a:pt x="1470026" y="720341"/>
                      <a:pt x="1476958" y="722769"/>
                    </a:cubicBezTo>
                    <a:cubicBezTo>
                      <a:pt x="1568972" y="754813"/>
                      <a:pt x="1661362" y="781800"/>
                      <a:pt x="1755850" y="805490"/>
                    </a:cubicBezTo>
                    <a:cubicBezTo>
                      <a:pt x="1777105" y="810972"/>
                      <a:pt x="1798172" y="817001"/>
                      <a:pt x="1819245" y="823117"/>
                    </a:cubicBezTo>
                    <a:cubicBezTo>
                      <a:pt x="1891217" y="843947"/>
                      <a:pt x="1964146" y="858965"/>
                      <a:pt x="2037595" y="873578"/>
                    </a:cubicBezTo>
                    <a:cubicBezTo>
                      <a:pt x="2054305" y="876983"/>
                      <a:pt x="2070921" y="880611"/>
                      <a:pt x="2087543" y="884401"/>
                    </a:cubicBezTo>
                    <a:cubicBezTo>
                      <a:pt x="2352490" y="943567"/>
                      <a:pt x="2629042" y="956332"/>
                      <a:pt x="2899646" y="951652"/>
                    </a:cubicBezTo>
                    <a:cubicBezTo>
                      <a:pt x="2906646" y="951558"/>
                      <a:pt x="2913645" y="951463"/>
                      <a:pt x="2920861" y="951369"/>
                    </a:cubicBezTo>
                    <a:cubicBezTo>
                      <a:pt x="3124834" y="948065"/>
                      <a:pt x="3327175" y="917814"/>
                      <a:pt x="3526779" y="877475"/>
                    </a:cubicBezTo>
                    <a:cubicBezTo>
                      <a:pt x="3535478" y="875756"/>
                      <a:pt x="3535478" y="875756"/>
                      <a:pt x="3544352" y="874009"/>
                    </a:cubicBezTo>
                    <a:cubicBezTo>
                      <a:pt x="3787727" y="825248"/>
                      <a:pt x="4021324" y="726660"/>
                      <a:pt x="4241576" y="614484"/>
                    </a:cubicBezTo>
                    <a:cubicBezTo>
                      <a:pt x="4263829" y="603357"/>
                      <a:pt x="4286082" y="592231"/>
                      <a:pt x="4309009" y="580767"/>
                    </a:cubicBezTo>
                    <a:cubicBezTo>
                      <a:pt x="4309009" y="787721"/>
                      <a:pt x="4309009" y="994675"/>
                      <a:pt x="4309009" y="1207900"/>
                    </a:cubicBezTo>
                    <a:cubicBezTo>
                      <a:pt x="4212485" y="1208318"/>
                      <a:pt x="4115960" y="1208736"/>
                      <a:pt x="4016516" y="1209168"/>
                    </a:cubicBezTo>
                    <a:cubicBezTo>
                      <a:pt x="3971382" y="1209437"/>
                      <a:pt x="3971382" y="1209437"/>
                      <a:pt x="3925339" y="1209721"/>
                    </a:cubicBezTo>
                    <a:cubicBezTo>
                      <a:pt x="3796372" y="1210179"/>
                      <a:pt x="3670541" y="1208831"/>
                      <a:pt x="3542700" y="1189882"/>
                    </a:cubicBezTo>
                    <a:cubicBezTo>
                      <a:pt x="3507500" y="1184993"/>
                      <a:pt x="3472050" y="1183556"/>
                      <a:pt x="3436587" y="1181769"/>
                    </a:cubicBezTo>
                    <a:cubicBezTo>
                      <a:pt x="3194419" y="1167318"/>
                      <a:pt x="2947396" y="1148059"/>
                      <a:pt x="2708721" y="1103331"/>
                    </a:cubicBezTo>
                    <a:cubicBezTo>
                      <a:pt x="2690400" y="1099966"/>
                      <a:pt x="2672044" y="1096924"/>
                      <a:pt x="2653648" y="1093971"/>
                    </a:cubicBezTo>
                    <a:cubicBezTo>
                      <a:pt x="2564299" y="1079641"/>
                      <a:pt x="2475826" y="1062668"/>
                      <a:pt x="2387360" y="1043672"/>
                    </a:cubicBezTo>
                    <a:cubicBezTo>
                      <a:pt x="2366523" y="1039228"/>
                      <a:pt x="2345665" y="1034906"/>
                      <a:pt x="2324802" y="1030624"/>
                    </a:cubicBezTo>
                    <a:cubicBezTo>
                      <a:pt x="2212079" y="1007467"/>
                      <a:pt x="2100187" y="982530"/>
                      <a:pt x="1989292" y="951652"/>
                    </a:cubicBezTo>
                    <a:cubicBezTo>
                      <a:pt x="1982805" y="949845"/>
                      <a:pt x="1976311" y="948038"/>
                      <a:pt x="1969622" y="946177"/>
                    </a:cubicBezTo>
                    <a:cubicBezTo>
                      <a:pt x="1599337" y="842612"/>
                      <a:pt x="1235337" y="716558"/>
                      <a:pt x="889753" y="546739"/>
                    </a:cubicBezTo>
                    <a:cubicBezTo>
                      <a:pt x="875592" y="539795"/>
                      <a:pt x="861411" y="532899"/>
                      <a:pt x="847229" y="526007"/>
                    </a:cubicBezTo>
                    <a:cubicBezTo>
                      <a:pt x="725073" y="466567"/>
                      <a:pt x="605196" y="405131"/>
                      <a:pt x="488934" y="334697"/>
                    </a:cubicBezTo>
                    <a:cubicBezTo>
                      <a:pt x="472958" y="325075"/>
                      <a:pt x="456887" y="315652"/>
                      <a:pt x="440742" y="306318"/>
                    </a:cubicBezTo>
                    <a:cubicBezTo>
                      <a:pt x="311893" y="231815"/>
                      <a:pt x="189337" y="147985"/>
                      <a:pt x="68277" y="61528"/>
                    </a:cubicBezTo>
                    <a:cubicBezTo>
                      <a:pt x="63018" y="57805"/>
                      <a:pt x="57760" y="54081"/>
                      <a:pt x="52342" y="50244"/>
                    </a:cubicBezTo>
                    <a:cubicBezTo>
                      <a:pt x="47465" y="46736"/>
                      <a:pt x="42588" y="43227"/>
                      <a:pt x="37563" y="39612"/>
                    </a:cubicBezTo>
                    <a:cubicBezTo>
                      <a:pt x="33235" y="36518"/>
                      <a:pt x="28907" y="33423"/>
                      <a:pt x="24448" y="30235"/>
                    </a:cubicBezTo>
                    <a:cubicBezTo>
                      <a:pt x="13487" y="21068"/>
                      <a:pt x="13487" y="21068"/>
                      <a:pt x="0" y="838"/>
                    </a:cubicBezTo>
                    <a:close/>
                  </a:path>
                </a:pathLst>
              </a:custGeom>
              <a:solidFill>
                <a:srgbClr val="016FB7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CCF7D3D-8FB3-5967-0A0C-3363AC0F2A7C}"/>
                  </a:ext>
                </a:extLst>
              </p:cNvPr>
              <p:cNvSpPr/>
              <p:nvPr/>
            </p:nvSpPr>
            <p:spPr>
              <a:xfrm>
                <a:off x="2386138" y="0"/>
                <a:ext cx="4302265" cy="1222408"/>
              </a:xfrm>
              <a:custGeom>
                <a:avLst/>
                <a:gdLst>
                  <a:gd name="connsiteX0" fmla="*/ 1 w 4302265"/>
                  <a:gd name="connsiteY0" fmla="*/ 1860 h 1222408"/>
                  <a:gd name="connsiteX1" fmla="*/ 229828 w 4302265"/>
                  <a:gd name="connsiteY1" fmla="*/ 872 h 1222408"/>
                  <a:gd name="connsiteX2" fmla="*/ 370968 w 4302265"/>
                  <a:gd name="connsiteY2" fmla="*/ 334 h 1222408"/>
                  <a:gd name="connsiteX3" fmla="*/ 857332 w 4302265"/>
                  <a:gd name="connsiteY3" fmla="*/ 19756 h 1222408"/>
                  <a:gd name="connsiteX4" fmla="*/ 940835 w 4302265"/>
                  <a:gd name="connsiteY4" fmla="*/ 27068 h 1222408"/>
                  <a:gd name="connsiteX5" fmla="*/ 968732 w 4302265"/>
                  <a:gd name="connsiteY5" fmla="*/ 28999 h 1222408"/>
                  <a:gd name="connsiteX6" fmla="*/ 982509 w 4302265"/>
                  <a:gd name="connsiteY6" fmla="*/ 29942 h 1222408"/>
                  <a:gd name="connsiteX7" fmla="*/ 1684972 w 4302265"/>
                  <a:gd name="connsiteY7" fmla="*/ 120540 h 1222408"/>
                  <a:gd name="connsiteX8" fmla="*/ 1729512 w 4302265"/>
                  <a:gd name="connsiteY8" fmla="*/ 128851 h 1222408"/>
                  <a:gd name="connsiteX9" fmla="*/ 2256371 w 4302265"/>
                  <a:gd name="connsiteY9" fmla="*/ 246698 h 1222408"/>
                  <a:gd name="connsiteX10" fmla="*/ 2314215 w 4302265"/>
                  <a:gd name="connsiteY10" fmla="*/ 262981 h 1222408"/>
                  <a:gd name="connsiteX11" fmla="*/ 2336603 w 4302265"/>
                  <a:gd name="connsiteY11" fmla="*/ 269197 h 1222408"/>
                  <a:gd name="connsiteX12" fmla="*/ 2379639 w 4302265"/>
                  <a:gd name="connsiteY12" fmla="*/ 281130 h 1222408"/>
                  <a:gd name="connsiteX13" fmla="*/ 3663684 w 4302265"/>
                  <a:gd name="connsiteY13" fmla="*/ 800847 h 1222408"/>
                  <a:gd name="connsiteX14" fmla="*/ 3720996 w 4302265"/>
                  <a:gd name="connsiteY14" fmla="*/ 832743 h 1222408"/>
                  <a:gd name="connsiteX15" fmla="*/ 3965099 w 4302265"/>
                  <a:gd name="connsiteY15" fmla="*/ 979647 h 1222408"/>
                  <a:gd name="connsiteX16" fmla="*/ 3986293 w 4302265"/>
                  <a:gd name="connsiteY16" fmla="*/ 993485 h 1222408"/>
                  <a:gd name="connsiteX17" fmla="*/ 4264126 w 4302265"/>
                  <a:gd name="connsiteY17" fmla="*/ 1187161 h 1222408"/>
                  <a:gd name="connsiteX18" fmla="*/ 4295524 w 4302265"/>
                  <a:gd name="connsiteY18" fmla="*/ 1208922 h 1222408"/>
                  <a:gd name="connsiteX19" fmla="*/ 4295524 w 4302265"/>
                  <a:gd name="connsiteY19" fmla="*/ 858267 h 1222408"/>
                  <a:gd name="connsiteX20" fmla="*/ 4302267 w 4302265"/>
                  <a:gd name="connsiteY20" fmla="*/ 858267 h 1222408"/>
                  <a:gd name="connsiteX21" fmla="*/ 4302267 w 4302265"/>
                  <a:gd name="connsiteY21" fmla="*/ 1215665 h 1222408"/>
                  <a:gd name="connsiteX22" fmla="*/ 4288780 w 4302265"/>
                  <a:gd name="connsiteY22" fmla="*/ 1222408 h 1222408"/>
                  <a:gd name="connsiteX23" fmla="*/ 4257039 w 4302265"/>
                  <a:gd name="connsiteY23" fmla="*/ 1204019 h 1222408"/>
                  <a:gd name="connsiteX24" fmla="*/ 4237261 w 4302265"/>
                  <a:gd name="connsiteY24" fmla="*/ 1191497 h 1222408"/>
                  <a:gd name="connsiteX25" fmla="*/ 4215871 w 4302265"/>
                  <a:gd name="connsiteY25" fmla="*/ 1177734 h 1222408"/>
                  <a:gd name="connsiteX26" fmla="*/ 4171243 w 4302265"/>
                  <a:gd name="connsiteY26" fmla="*/ 1149472 h 1222408"/>
                  <a:gd name="connsiteX27" fmla="*/ 4148572 w 4302265"/>
                  <a:gd name="connsiteY27" fmla="*/ 1135028 h 1222408"/>
                  <a:gd name="connsiteX28" fmla="*/ 3837292 w 4302265"/>
                  <a:gd name="connsiteY28" fmla="*/ 950516 h 1222408"/>
                  <a:gd name="connsiteX29" fmla="*/ 3778995 w 4302265"/>
                  <a:gd name="connsiteY29" fmla="*/ 918087 h 1222408"/>
                  <a:gd name="connsiteX30" fmla="*/ 3579041 w 4302265"/>
                  <a:gd name="connsiteY30" fmla="*/ 814435 h 1222408"/>
                  <a:gd name="connsiteX31" fmla="*/ 3558123 w 4302265"/>
                  <a:gd name="connsiteY31" fmla="*/ 804367 h 1222408"/>
                  <a:gd name="connsiteX32" fmla="*/ 3446311 w 4302265"/>
                  <a:gd name="connsiteY32" fmla="*/ 756948 h 1222408"/>
                  <a:gd name="connsiteX33" fmla="*/ 3422872 w 4302265"/>
                  <a:gd name="connsiteY33" fmla="*/ 740703 h 1222408"/>
                  <a:gd name="connsiteX34" fmla="*/ 3372263 w 4302265"/>
                  <a:gd name="connsiteY34" fmla="*/ 710601 h 1222408"/>
                  <a:gd name="connsiteX35" fmla="*/ 3360131 w 4302265"/>
                  <a:gd name="connsiteY35" fmla="*/ 705058 h 1222408"/>
                  <a:gd name="connsiteX36" fmla="*/ 3320265 w 4302265"/>
                  <a:gd name="connsiteY36" fmla="*/ 687154 h 1222408"/>
                  <a:gd name="connsiteX37" fmla="*/ 3306292 w 4302265"/>
                  <a:gd name="connsiteY37" fmla="*/ 680889 h 1222408"/>
                  <a:gd name="connsiteX38" fmla="*/ 2430984 w 4302265"/>
                  <a:gd name="connsiteY38" fmla="*/ 376959 h 1222408"/>
                  <a:gd name="connsiteX39" fmla="*/ 2414172 w 4302265"/>
                  <a:gd name="connsiteY39" fmla="*/ 372639 h 1222408"/>
                  <a:gd name="connsiteX40" fmla="*/ 2096344 w 4302265"/>
                  <a:gd name="connsiteY40" fmla="*/ 308261 h 1222408"/>
                  <a:gd name="connsiteX41" fmla="*/ 2037286 w 4302265"/>
                  <a:gd name="connsiteY41" fmla="*/ 299806 h 1222408"/>
                  <a:gd name="connsiteX42" fmla="*/ 2022862 w 4302265"/>
                  <a:gd name="connsiteY42" fmla="*/ 297749 h 1222408"/>
                  <a:gd name="connsiteX43" fmla="*/ 1941247 w 4302265"/>
                  <a:gd name="connsiteY43" fmla="*/ 284738 h 1222408"/>
                  <a:gd name="connsiteX44" fmla="*/ 1801322 w 4302265"/>
                  <a:gd name="connsiteY44" fmla="*/ 267380 h 1222408"/>
                  <a:gd name="connsiteX45" fmla="*/ 1786635 w 4302265"/>
                  <a:gd name="connsiteY45" fmla="*/ 266037 h 1222408"/>
                  <a:gd name="connsiteX46" fmla="*/ 1477640 w 4302265"/>
                  <a:gd name="connsiteY46" fmla="*/ 256422 h 1222408"/>
                  <a:gd name="connsiteX47" fmla="*/ 1454329 w 4302265"/>
                  <a:gd name="connsiteY47" fmla="*/ 256439 h 1222408"/>
                  <a:gd name="connsiteX48" fmla="*/ 1040583 w 4302265"/>
                  <a:gd name="connsiteY48" fmla="*/ 280023 h 1222408"/>
                  <a:gd name="connsiteX49" fmla="*/ 1024911 w 4302265"/>
                  <a:gd name="connsiteY49" fmla="*/ 282274 h 1222408"/>
                  <a:gd name="connsiteX50" fmla="*/ 80921 w 4302265"/>
                  <a:gd name="connsiteY50" fmla="*/ 575046 h 1222408"/>
                  <a:gd name="connsiteX51" fmla="*/ 1 w 4302265"/>
                  <a:gd name="connsiteY51" fmla="*/ 615506 h 1222408"/>
                  <a:gd name="connsiteX52" fmla="*/ 1 w 4302265"/>
                  <a:gd name="connsiteY52" fmla="*/ 1860 h 122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302265" h="1222408">
                    <a:moveTo>
                      <a:pt x="1" y="1860"/>
                    </a:moveTo>
                    <a:cubicBezTo>
                      <a:pt x="160178" y="1048"/>
                      <a:pt x="160178" y="1048"/>
                      <a:pt x="229828" y="872"/>
                    </a:cubicBezTo>
                    <a:cubicBezTo>
                      <a:pt x="276875" y="752"/>
                      <a:pt x="323922" y="612"/>
                      <a:pt x="370968" y="334"/>
                    </a:cubicBezTo>
                    <a:cubicBezTo>
                      <a:pt x="534232" y="-609"/>
                      <a:pt x="695181" y="-970"/>
                      <a:pt x="857332" y="19756"/>
                    </a:cubicBezTo>
                    <a:cubicBezTo>
                      <a:pt x="885108" y="23114"/>
                      <a:pt x="912918" y="25220"/>
                      <a:pt x="940835" y="27068"/>
                    </a:cubicBezTo>
                    <a:cubicBezTo>
                      <a:pt x="950134" y="27711"/>
                      <a:pt x="959433" y="28355"/>
                      <a:pt x="968732" y="28999"/>
                    </a:cubicBezTo>
                    <a:cubicBezTo>
                      <a:pt x="973277" y="29311"/>
                      <a:pt x="977822" y="29622"/>
                      <a:pt x="982509" y="29942"/>
                    </a:cubicBezTo>
                    <a:cubicBezTo>
                      <a:pt x="1218048" y="46449"/>
                      <a:pt x="1452946" y="76859"/>
                      <a:pt x="1684972" y="120540"/>
                    </a:cubicBezTo>
                    <a:cubicBezTo>
                      <a:pt x="1699814" y="123332"/>
                      <a:pt x="1714663" y="126093"/>
                      <a:pt x="1729512" y="128851"/>
                    </a:cubicBezTo>
                    <a:cubicBezTo>
                      <a:pt x="1906303" y="161784"/>
                      <a:pt x="2083653" y="196137"/>
                      <a:pt x="2256371" y="246698"/>
                    </a:cubicBezTo>
                    <a:cubicBezTo>
                      <a:pt x="2275616" y="252260"/>
                      <a:pt x="2294909" y="257626"/>
                      <a:pt x="2314215" y="262981"/>
                    </a:cubicBezTo>
                    <a:cubicBezTo>
                      <a:pt x="2321599" y="265032"/>
                      <a:pt x="2328990" y="267084"/>
                      <a:pt x="2336603" y="269197"/>
                    </a:cubicBezTo>
                    <a:cubicBezTo>
                      <a:pt x="2350953" y="273178"/>
                      <a:pt x="2365296" y="277155"/>
                      <a:pt x="2379639" y="281130"/>
                    </a:cubicBezTo>
                    <a:cubicBezTo>
                      <a:pt x="2823204" y="404962"/>
                      <a:pt x="3261894" y="574963"/>
                      <a:pt x="3663684" y="800847"/>
                    </a:cubicBezTo>
                    <a:cubicBezTo>
                      <a:pt x="3682747" y="811556"/>
                      <a:pt x="3701872" y="822149"/>
                      <a:pt x="3720996" y="832743"/>
                    </a:cubicBezTo>
                    <a:cubicBezTo>
                      <a:pt x="3804182" y="879023"/>
                      <a:pt x="3885439" y="927541"/>
                      <a:pt x="3965099" y="979647"/>
                    </a:cubicBezTo>
                    <a:cubicBezTo>
                      <a:pt x="3972091" y="984213"/>
                      <a:pt x="3979084" y="988778"/>
                      <a:pt x="3986293" y="993485"/>
                    </a:cubicBezTo>
                    <a:cubicBezTo>
                      <a:pt x="4080896" y="1055389"/>
                      <a:pt x="4174001" y="1118810"/>
                      <a:pt x="4264126" y="1187161"/>
                    </a:cubicBezTo>
                    <a:cubicBezTo>
                      <a:pt x="4274356" y="1194740"/>
                      <a:pt x="4284930" y="1201861"/>
                      <a:pt x="4295524" y="1208922"/>
                    </a:cubicBezTo>
                    <a:cubicBezTo>
                      <a:pt x="4295524" y="1093206"/>
                      <a:pt x="4295524" y="977489"/>
                      <a:pt x="4295524" y="858267"/>
                    </a:cubicBezTo>
                    <a:cubicBezTo>
                      <a:pt x="4297749" y="858267"/>
                      <a:pt x="4299974" y="858267"/>
                      <a:pt x="4302267" y="858267"/>
                    </a:cubicBezTo>
                    <a:cubicBezTo>
                      <a:pt x="4302267" y="976208"/>
                      <a:pt x="4302267" y="1094150"/>
                      <a:pt x="4302267" y="1215665"/>
                    </a:cubicBezTo>
                    <a:cubicBezTo>
                      <a:pt x="4297816" y="1217890"/>
                      <a:pt x="4293366" y="1220116"/>
                      <a:pt x="4288780" y="1222408"/>
                    </a:cubicBezTo>
                    <a:cubicBezTo>
                      <a:pt x="4274639" y="1215281"/>
                      <a:pt x="4274639" y="1215281"/>
                      <a:pt x="4257039" y="1204019"/>
                    </a:cubicBezTo>
                    <a:cubicBezTo>
                      <a:pt x="4250512" y="1199886"/>
                      <a:pt x="4243984" y="1195752"/>
                      <a:pt x="4237261" y="1191497"/>
                    </a:cubicBezTo>
                    <a:cubicBezTo>
                      <a:pt x="4226667" y="1184686"/>
                      <a:pt x="4226667" y="1184686"/>
                      <a:pt x="4215871" y="1177734"/>
                    </a:cubicBezTo>
                    <a:cubicBezTo>
                      <a:pt x="4200995" y="1168313"/>
                      <a:pt x="4186119" y="1158886"/>
                      <a:pt x="4171243" y="1149472"/>
                    </a:cubicBezTo>
                    <a:cubicBezTo>
                      <a:pt x="4163765" y="1144705"/>
                      <a:pt x="4156280" y="1139937"/>
                      <a:pt x="4148572" y="1135028"/>
                    </a:cubicBezTo>
                    <a:cubicBezTo>
                      <a:pt x="4046605" y="1070110"/>
                      <a:pt x="3943210" y="1008799"/>
                      <a:pt x="3837292" y="950516"/>
                    </a:cubicBezTo>
                    <a:cubicBezTo>
                      <a:pt x="3817823" y="939781"/>
                      <a:pt x="3798403" y="928944"/>
                      <a:pt x="3778995" y="918087"/>
                    </a:cubicBezTo>
                    <a:cubicBezTo>
                      <a:pt x="3713281" y="881518"/>
                      <a:pt x="3646812" y="847046"/>
                      <a:pt x="3579041" y="814435"/>
                    </a:cubicBezTo>
                    <a:cubicBezTo>
                      <a:pt x="3572143" y="811111"/>
                      <a:pt x="3565237" y="807793"/>
                      <a:pt x="3558123" y="804367"/>
                    </a:cubicBezTo>
                    <a:cubicBezTo>
                      <a:pt x="3521358" y="786909"/>
                      <a:pt x="3484566" y="770880"/>
                      <a:pt x="3446311" y="756948"/>
                    </a:cubicBezTo>
                    <a:cubicBezTo>
                      <a:pt x="3432373" y="750373"/>
                      <a:pt x="3432373" y="750373"/>
                      <a:pt x="3422872" y="740703"/>
                    </a:cubicBezTo>
                    <a:cubicBezTo>
                      <a:pt x="3407847" y="725915"/>
                      <a:pt x="3391427" y="719313"/>
                      <a:pt x="3372263" y="710601"/>
                    </a:cubicBezTo>
                    <a:cubicBezTo>
                      <a:pt x="3368257" y="708766"/>
                      <a:pt x="3364258" y="706939"/>
                      <a:pt x="3360131" y="705058"/>
                    </a:cubicBezTo>
                    <a:cubicBezTo>
                      <a:pt x="3346867" y="699029"/>
                      <a:pt x="3333569" y="693088"/>
                      <a:pt x="3320265" y="687154"/>
                    </a:cubicBezTo>
                    <a:cubicBezTo>
                      <a:pt x="3315652" y="685084"/>
                      <a:pt x="3311046" y="683020"/>
                      <a:pt x="3306292" y="680889"/>
                    </a:cubicBezTo>
                    <a:cubicBezTo>
                      <a:pt x="3023469" y="554236"/>
                      <a:pt x="2731023" y="454026"/>
                      <a:pt x="2430984" y="376959"/>
                    </a:cubicBezTo>
                    <a:cubicBezTo>
                      <a:pt x="2425434" y="375534"/>
                      <a:pt x="2419891" y="374108"/>
                      <a:pt x="2414172" y="372639"/>
                    </a:cubicBezTo>
                    <a:cubicBezTo>
                      <a:pt x="2308861" y="345682"/>
                      <a:pt x="2204002" y="323411"/>
                      <a:pt x="2096344" y="308261"/>
                    </a:cubicBezTo>
                    <a:cubicBezTo>
                      <a:pt x="2076653" y="305457"/>
                      <a:pt x="2056970" y="302633"/>
                      <a:pt x="2037286" y="299806"/>
                    </a:cubicBezTo>
                    <a:cubicBezTo>
                      <a:pt x="2032525" y="299127"/>
                      <a:pt x="2027764" y="298448"/>
                      <a:pt x="2022862" y="297749"/>
                    </a:cubicBezTo>
                    <a:cubicBezTo>
                      <a:pt x="1995571" y="293827"/>
                      <a:pt x="1968402" y="289484"/>
                      <a:pt x="1941247" y="284738"/>
                    </a:cubicBezTo>
                    <a:cubicBezTo>
                      <a:pt x="1894812" y="276905"/>
                      <a:pt x="1848209" y="271656"/>
                      <a:pt x="1801322" y="267380"/>
                    </a:cubicBezTo>
                    <a:cubicBezTo>
                      <a:pt x="1796473" y="266937"/>
                      <a:pt x="1791632" y="266494"/>
                      <a:pt x="1786635" y="266037"/>
                    </a:cubicBezTo>
                    <a:cubicBezTo>
                      <a:pt x="1683731" y="257021"/>
                      <a:pt x="1580888" y="256275"/>
                      <a:pt x="1477640" y="256422"/>
                    </a:cubicBezTo>
                    <a:cubicBezTo>
                      <a:pt x="1469946" y="256428"/>
                      <a:pt x="1462252" y="256433"/>
                      <a:pt x="1454329" y="256439"/>
                    </a:cubicBezTo>
                    <a:cubicBezTo>
                      <a:pt x="1315442" y="256712"/>
                      <a:pt x="1178127" y="259783"/>
                      <a:pt x="1040583" y="280023"/>
                    </a:cubicBezTo>
                    <a:cubicBezTo>
                      <a:pt x="1035417" y="280767"/>
                      <a:pt x="1030245" y="281509"/>
                      <a:pt x="1024911" y="282274"/>
                    </a:cubicBezTo>
                    <a:cubicBezTo>
                      <a:pt x="692565" y="330047"/>
                      <a:pt x="379905" y="421473"/>
                      <a:pt x="80921" y="575046"/>
                    </a:cubicBezTo>
                    <a:cubicBezTo>
                      <a:pt x="54218" y="588397"/>
                      <a:pt x="27514" y="601749"/>
                      <a:pt x="1" y="615506"/>
                    </a:cubicBezTo>
                    <a:cubicBezTo>
                      <a:pt x="1" y="413003"/>
                      <a:pt x="1" y="210499"/>
                      <a:pt x="1" y="1860"/>
                    </a:cubicBezTo>
                    <a:close/>
                  </a:path>
                </a:pathLst>
              </a:custGeom>
              <a:solidFill>
                <a:srgbClr val="016FB7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6E059BE-B03B-EC87-8346-796A5B1F0427}"/>
                  </a:ext>
                </a:extLst>
              </p:cNvPr>
              <p:cNvSpPr/>
              <p:nvPr/>
            </p:nvSpPr>
            <p:spPr>
              <a:xfrm>
                <a:off x="3222315" y="5241451"/>
                <a:ext cx="3481190" cy="1040197"/>
              </a:xfrm>
              <a:custGeom>
                <a:avLst/>
                <a:gdLst>
                  <a:gd name="connsiteX0" fmla="*/ 3466728 w 3481190"/>
                  <a:gd name="connsiteY0" fmla="*/ 777 h 1040197"/>
                  <a:gd name="connsiteX1" fmla="*/ 3455121 w 3481190"/>
                  <a:gd name="connsiteY1" fmla="*/ 341567 h 1040197"/>
                  <a:gd name="connsiteX2" fmla="*/ 3349266 w 3481190"/>
                  <a:gd name="connsiteY2" fmla="*/ 411237 h 1040197"/>
                  <a:gd name="connsiteX3" fmla="*/ 3281707 w 3481190"/>
                  <a:gd name="connsiteY3" fmla="*/ 453425 h 1040197"/>
                  <a:gd name="connsiteX4" fmla="*/ 3230710 w 3481190"/>
                  <a:gd name="connsiteY4" fmla="*/ 486299 h 1040197"/>
                  <a:gd name="connsiteX5" fmla="*/ 3214569 w 3481190"/>
                  <a:gd name="connsiteY5" fmla="*/ 496566 h 1040197"/>
                  <a:gd name="connsiteX6" fmla="*/ 2967719 w 3481190"/>
                  <a:gd name="connsiteY6" fmla="*/ 641397 h 1040197"/>
                  <a:gd name="connsiteX7" fmla="*/ 2950087 w 3481190"/>
                  <a:gd name="connsiteY7" fmla="*/ 650952 h 1040197"/>
                  <a:gd name="connsiteX8" fmla="*/ 2279896 w 3481190"/>
                  <a:gd name="connsiteY8" fmla="*/ 924618 h 1040197"/>
                  <a:gd name="connsiteX9" fmla="*/ 2262289 w 3481190"/>
                  <a:gd name="connsiteY9" fmla="*/ 929817 h 1040197"/>
                  <a:gd name="connsiteX10" fmla="*/ 1793106 w 3481190"/>
                  <a:gd name="connsiteY10" fmla="*/ 1021129 h 1040197"/>
                  <a:gd name="connsiteX11" fmla="*/ 1771082 w 3481190"/>
                  <a:gd name="connsiteY11" fmla="*/ 1024386 h 1040197"/>
                  <a:gd name="connsiteX12" fmla="*/ 1462681 w 3481190"/>
                  <a:gd name="connsiteY12" fmla="*/ 1040941 h 1040197"/>
                  <a:gd name="connsiteX13" fmla="*/ 1442781 w 3481190"/>
                  <a:gd name="connsiteY13" fmla="*/ 1040974 h 1040197"/>
                  <a:gd name="connsiteX14" fmla="*/ 1166823 w 3481190"/>
                  <a:gd name="connsiteY14" fmla="*/ 1029983 h 1040197"/>
                  <a:gd name="connsiteX15" fmla="*/ 1151873 w 3481190"/>
                  <a:gd name="connsiteY15" fmla="*/ 1028695 h 1040197"/>
                  <a:gd name="connsiteX16" fmla="*/ 978427 w 3481190"/>
                  <a:gd name="connsiteY16" fmla="*/ 1005538 h 1040197"/>
                  <a:gd name="connsiteX17" fmla="*/ 941574 w 3481190"/>
                  <a:gd name="connsiteY17" fmla="*/ 999503 h 1040197"/>
                  <a:gd name="connsiteX18" fmla="*/ 639 w 3481190"/>
                  <a:gd name="connsiteY18" fmla="*/ 681857 h 1040197"/>
                  <a:gd name="connsiteX19" fmla="*/ 59643 w 3481190"/>
                  <a:gd name="connsiteY19" fmla="*/ 691554 h 1040197"/>
                  <a:gd name="connsiteX20" fmla="*/ 1443726 w 3481190"/>
                  <a:gd name="connsiteY20" fmla="*/ 866436 h 1040197"/>
                  <a:gd name="connsiteX21" fmla="*/ 1495717 w 3481190"/>
                  <a:gd name="connsiteY21" fmla="*/ 860529 h 1040197"/>
                  <a:gd name="connsiteX22" fmla="*/ 1713453 w 3481190"/>
                  <a:gd name="connsiteY22" fmla="*/ 823467 h 1040197"/>
                  <a:gd name="connsiteX23" fmla="*/ 1735059 w 3481190"/>
                  <a:gd name="connsiteY23" fmla="*/ 819037 h 1040197"/>
                  <a:gd name="connsiteX24" fmla="*/ 2032151 w 3481190"/>
                  <a:gd name="connsiteY24" fmla="*/ 741677 h 1040197"/>
                  <a:gd name="connsiteX25" fmla="*/ 2092977 w 3481190"/>
                  <a:gd name="connsiteY25" fmla="*/ 722924 h 1040197"/>
                  <a:gd name="connsiteX26" fmla="*/ 2927259 w 3481190"/>
                  <a:gd name="connsiteY26" fmla="*/ 351432 h 1040197"/>
                  <a:gd name="connsiteX27" fmla="*/ 2957130 w 3481190"/>
                  <a:gd name="connsiteY27" fmla="*/ 334284 h 1040197"/>
                  <a:gd name="connsiteX28" fmla="*/ 3298144 w 3481190"/>
                  <a:gd name="connsiteY28" fmla="*/ 115414 h 1040197"/>
                  <a:gd name="connsiteX29" fmla="*/ 3313092 w 3481190"/>
                  <a:gd name="connsiteY29" fmla="*/ 104917 h 1040197"/>
                  <a:gd name="connsiteX30" fmla="*/ 3386888 w 3481190"/>
                  <a:gd name="connsiteY30" fmla="*/ 52880 h 1040197"/>
                  <a:gd name="connsiteX31" fmla="*/ 3399903 w 3481190"/>
                  <a:gd name="connsiteY31" fmla="*/ 43667 h 1040197"/>
                  <a:gd name="connsiteX32" fmla="*/ 3426370 w 3481190"/>
                  <a:gd name="connsiteY32" fmla="*/ 24636 h 1040197"/>
                  <a:gd name="connsiteX33" fmla="*/ 3466728 w 3481190"/>
                  <a:gd name="connsiteY33" fmla="*/ 777 h 104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481190" h="1040197">
                    <a:moveTo>
                      <a:pt x="3466728" y="777"/>
                    </a:moveTo>
                    <a:cubicBezTo>
                      <a:pt x="3488491" y="272991"/>
                      <a:pt x="3488491" y="272991"/>
                      <a:pt x="3455121" y="341567"/>
                    </a:cubicBezTo>
                    <a:cubicBezTo>
                      <a:pt x="3426065" y="375469"/>
                      <a:pt x="3389996" y="394141"/>
                      <a:pt x="3349266" y="411237"/>
                    </a:cubicBezTo>
                    <a:cubicBezTo>
                      <a:pt x="3324303" y="422178"/>
                      <a:pt x="3303664" y="437501"/>
                      <a:pt x="3281707" y="453425"/>
                    </a:cubicBezTo>
                    <a:cubicBezTo>
                      <a:pt x="3264856" y="464615"/>
                      <a:pt x="3247786" y="475456"/>
                      <a:pt x="3230710" y="486299"/>
                    </a:cubicBezTo>
                    <a:cubicBezTo>
                      <a:pt x="3225383" y="489687"/>
                      <a:pt x="3220058" y="493075"/>
                      <a:pt x="3214569" y="496566"/>
                    </a:cubicBezTo>
                    <a:cubicBezTo>
                      <a:pt x="3133800" y="547719"/>
                      <a:pt x="3051956" y="596194"/>
                      <a:pt x="2967719" y="641397"/>
                    </a:cubicBezTo>
                    <a:cubicBezTo>
                      <a:pt x="2958991" y="646126"/>
                      <a:pt x="2958991" y="646126"/>
                      <a:pt x="2950087" y="650952"/>
                    </a:cubicBezTo>
                    <a:cubicBezTo>
                      <a:pt x="2737696" y="765751"/>
                      <a:pt x="2511787" y="857164"/>
                      <a:pt x="2279896" y="924618"/>
                    </a:cubicBezTo>
                    <a:cubicBezTo>
                      <a:pt x="2274083" y="926331"/>
                      <a:pt x="2268277" y="928050"/>
                      <a:pt x="2262289" y="929817"/>
                    </a:cubicBezTo>
                    <a:cubicBezTo>
                      <a:pt x="2109154" y="974411"/>
                      <a:pt x="1950685" y="998060"/>
                      <a:pt x="1793106" y="1021129"/>
                    </a:cubicBezTo>
                    <a:cubicBezTo>
                      <a:pt x="1785843" y="1022208"/>
                      <a:pt x="1778574" y="1023280"/>
                      <a:pt x="1771082" y="1024386"/>
                    </a:cubicBezTo>
                    <a:cubicBezTo>
                      <a:pt x="1668495" y="1038803"/>
                      <a:pt x="1566091" y="1040846"/>
                      <a:pt x="1462681" y="1040941"/>
                    </a:cubicBezTo>
                    <a:cubicBezTo>
                      <a:pt x="1456120" y="1040954"/>
                      <a:pt x="1449552" y="1040961"/>
                      <a:pt x="1442781" y="1040974"/>
                    </a:cubicBezTo>
                    <a:cubicBezTo>
                      <a:pt x="1350438" y="1040981"/>
                      <a:pt x="1258822" y="1037987"/>
                      <a:pt x="1166823" y="1029983"/>
                    </a:cubicBezTo>
                    <a:cubicBezTo>
                      <a:pt x="1161887" y="1029558"/>
                      <a:pt x="1156957" y="1029133"/>
                      <a:pt x="1151873" y="1028695"/>
                    </a:cubicBezTo>
                    <a:cubicBezTo>
                      <a:pt x="1093570" y="1023523"/>
                      <a:pt x="1036042" y="1015862"/>
                      <a:pt x="978427" y="1005538"/>
                    </a:cubicBezTo>
                    <a:cubicBezTo>
                      <a:pt x="966147" y="1003508"/>
                      <a:pt x="953861" y="1001499"/>
                      <a:pt x="941574" y="999503"/>
                    </a:cubicBezTo>
                    <a:cubicBezTo>
                      <a:pt x="610570" y="944504"/>
                      <a:pt x="300853" y="829705"/>
                      <a:pt x="639" y="681857"/>
                    </a:cubicBezTo>
                    <a:cubicBezTo>
                      <a:pt x="27376" y="672943"/>
                      <a:pt x="34396" y="679699"/>
                      <a:pt x="59643" y="691554"/>
                    </a:cubicBezTo>
                    <a:cubicBezTo>
                      <a:pt x="480544" y="881595"/>
                      <a:pt x="989149" y="922770"/>
                      <a:pt x="1443726" y="866436"/>
                    </a:cubicBezTo>
                    <a:cubicBezTo>
                      <a:pt x="1461042" y="864285"/>
                      <a:pt x="1478359" y="862343"/>
                      <a:pt x="1495717" y="860529"/>
                    </a:cubicBezTo>
                    <a:cubicBezTo>
                      <a:pt x="1569058" y="852403"/>
                      <a:pt x="1641225" y="838336"/>
                      <a:pt x="1713453" y="823467"/>
                    </a:cubicBezTo>
                    <a:cubicBezTo>
                      <a:pt x="1720581" y="822004"/>
                      <a:pt x="1727709" y="820547"/>
                      <a:pt x="1735059" y="819037"/>
                    </a:cubicBezTo>
                    <a:cubicBezTo>
                      <a:pt x="1835798" y="798146"/>
                      <a:pt x="1934204" y="773169"/>
                      <a:pt x="2032151" y="741677"/>
                    </a:cubicBezTo>
                    <a:cubicBezTo>
                      <a:pt x="2052375" y="735244"/>
                      <a:pt x="2072672" y="729080"/>
                      <a:pt x="2092977" y="722924"/>
                    </a:cubicBezTo>
                    <a:cubicBezTo>
                      <a:pt x="2385625" y="632950"/>
                      <a:pt x="2662885" y="505181"/>
                      <a:pt x="2927259" y="351432"/>
                    </a:cubicBezTo>
                    <a:cubicBezTo>
                      <a:pt x="2937214" y="345713"/>
                      <a:pt x="2947170" y="339996"/>
                      <a:pt x="2957130" y="334284"/>
                    </a:cubicBezTo>
                    <a:cubicBezTo>
                      <a:pt x="3074174" y="266735"/>
                      <a:pt x="3187643" y="193166"/>
                      <a:pt x="3298144" y="115414"/>
                    </a:cubicBezTo>
                    <a:cubicBezTo>
                      <a:pt x="3303076" y="111950"/>
                      <a:pt x="3308010" y="108486"/>
                      <a:pt x="3313092" y="104917"/>
                    </a:cubicBezTo>
                    <a:cubicBezTo>
                      <a:pt x="3337720" y="87613"/>
                      <a:pt x="3362323" y="70273"/>
                      <a:pt x="3386888" y="52880"/>
                    </a:cubicBezTo>
                    <a:cubicBezTo>
                      <a:pt x="3391183" y="49840"/>
                      <a:pt x="3395478" y="46800"/>
                      <a:pt x="3399903" y="43667"/>
                    </a:cubicBezTo>
                    <a:cubicBezTo>
                      <a:pt x="3408754" y="37363"/>
                      <a:pt x="3417574" y="31016"/>
                      <a:pt x="3426370" y="24636"/>
                    </a:cubicBezTo>
                    <a:cubicBezTo>
                      <a:pt x="3459307" y="777"/>
                      <a:pt x="3459307" y="777"/>
                      <a:pt x="3466728" y="777"/>
                    </a:cubicBezTo>
                    <a:close/>
                  </a:path>
                </a:pathLst>
              </a:custGeom>
              <a:solidFill>
                <a:srgbClr val="0370B7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85480E8-EC10-6D75-D635-7BAC02FCFAF8}"/>
                  </a:ext>
                </a:extLst>
              </p:cNvPr>
              <p:cNvSpPr/>
              <p:nvPr/>
            </p:nvSpPr>
            <p:spPr>
              <a:xfrm>
                <a:off x="2364619" y="575535"/>
                <a:ext cx="3541554" cy="1031244"/>
              </a:xfrm>
              <a:custGeom>
                <a:avLst/>
                <a:gdLst>
                  <a:gd name="connsiteX0" fmla="*/ 2341581 w 3541554"/>
                  <a:gd name="connsiteY0" fmla="*/ 19828 h 1031244"/>
                  <a:gd name="connsiteX1" fmla="*/ 2360909 w 3541554"/>
                  <a:gd name="connsiteY1" fmla="*/ 22017 h 1031244"/>
                  <a:gd name="connsiteX2" fmla="*/ 2773156 w 3541554"/>
                  <a:gd name="connsiteY2" fmla="*/ 100748 h 1031244"/>
                  <a:gd name="connsiteX3" fmla="*/ 2793219 w 3541554"/>
                  <a:gd name="connsiteY3" fmla="*/ 105664 h 1031244"/>
                  <a:gd name="connsiteX4" fmla="*/ 3448760 w 3541554"/>
                  <a:gd name="connsiteY4" fmla="*/ 354467 h 1031244"/>
                  <a:gd name="connsiteX5" fmla="*/ 3461883 w 3541554"/>
                  <a:gd name="connsiteY5" fmla="*/ 360721 h 1031244"/>
                  <a:gd name="connsiteX6" fmla="*/ 3498358 w 3541554"/>
                  <a:gd name="connsiteY6" fmla="*/ 378333 h 1031244"/>
                  <a:gd name="connsiteX7" fmla="*/ 3519438 w 3541554"/>
                  <a:gd name="connsiteY7" fmla="*/ 388543 h 1031244"/>
                  <a:gd name="connsiteX8" fmla="*/ 3541900 w 3541554"/>
                  <a:gd name="connsiteY8" fmla="*/ 410943 h 1031244"/>
                  <a:gd name="connsiteX9" fmla="*/ 3457480 w 3541554"/>
                  <a:gd name="connsiteY9" fmla="*/ 378117 h 1031244"/>
                  <a:gd name="connsiteX10" fmla="*/ 2085333 w 3541554"/>
                  <a:gd name="connsiteY10" fmla="*/ 174925 h 1031244"/>
                  <a:gd name="connsiteX11" fmla="*/ 2046401 w 3541554"/>
                  <a:gd name="connsiteY11" fmla="*/ 178113 h 1031244"/>
                  <a:gd name="connsiteX12" fmla="*/ 1611194 w 3541554"/>
                  <a:gd name="connsiteY12" fmla="*/ 253738 h 1031244"/>
                  <a:gd name="connsiteX13" fmla="*/ 1596224 w 3541554"/>
                  <a:gd name="connsiteY13" fmla="*/ 257240 h 1031244"/>
                  <a:gd name="connsiteX14" fmla="*/ 1316590 w 3541554"/>
                  <a:gd name="connsiteY14" fmla="*/ 336766 h 1031244"/>
                  <a:gd name="connsiteX15" fmla="*/ 1299206 w 3541554"/>
                  <a:gd name="connsiteY15" fmla="*/ 342413 h 1031244"/>
                  <a:gd name="connsiteX16" fmla="*/ 520873 w 3541554"/>
                  <a:gd name="connsiteY16" fmla="*/ 700907 h 1031244"/>
                  <a:gd name="connsiteX17" fmla="*/ 506773 w 3541554"/>
                  <a:gd name="connsiteY17" fmla="*/ 709168 h 1031244"/>
                  <a:gd name="connsiteX18" fmla="*/ 259271 w 3541554"/>
                  <a:gd name="connsiteY18" fmla="*/ 865270 h 1031244"/>
                  <a:gd name="connsiteX19" fmla="*/ 203989 w 3541554"/>
                  <a:gd name="connsiteY19" fmla="*/ 902143 h 1031244"/>
                  <a:gd name="connsiteX20" fmla="*/ 35364 w 3541554"/>
                  <a:gd name="connsiteY20" fmla="*/ 1021332 h 1031244"/>
                  <a:gd name="connsiteX21" fmla="*/ 15121 w 3541554"/>
                  <a:gd name="connsiteY21" fmla="*/ 1031332 h 1031244"/>
                  <a:gd name="connsiteX22" fmla="*/ 40091 w 3541554"/>
                  <a:gd name="connsiteY22" fmla="*/ 674698 h 1031244"/>
                  <a:gd name="connsiteX23" fmla="*/ 126710 w 3541554"/>
                  <a:gd name="connsiteY23" fmla="*/ 626836 h 1031244"/>
                  <a:gd name="connsiteX24" fmla="*/ 178823 w 3541554"/>
                  <a:gd name="connsiteY24" fmla="*/ 595756 h 1031244"/>
                  <a:gd name="connsiteX25" fmla="*/ 244395 w 3541554"/>
                  <a:gd name="connsiteY25" fmla="*/ 552553 h 1031244"/>
                  <a:gd name="connsiteX26" fmla="*/ 264005 w 3541554"/>
                  <a:gd name="connsiteY26" fmla="*/ 540153 h 1031244"/>
                  <a:gd name="connsiteX27" fmla="*/ 628767 w 3541554"/>
                  <a:gd name="connsiteY27" fmla="*/ 336766 h 1031244"/>
                  <a:gd name="connsiteX28" fmla="*/ 646839 w 3541554"/>
                  <a:gd name="connsiteY28" fmla="*/ 327718 h 1031244"/>
                  <a:gd name="connsiteX29" fmla="*/ 1647015 w 3541554"/>
                  <a:gd name="connsiteY29" fmla="*/ 26571 h 1031244"/>
                  <a:gd name="connsiteX30" fmla="*/ 1676965 w 3541554"/>
                  <a:gd name="connsiteY30" fmla="*/ 22198 h 1031244"/>
                  <a:gd name="connsiteX31" fmla="*/ 2341581 w 3541554"/>
                  <a:gd name="connsiteY31" fmla="*/ 19828 h 1031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541554" h="1031244">
                    <a:moveTo>
                      <a:pt x="2341581" y="19828"/>
                    </a:moveTo>
                    <a:cubicBezTo>
                      <a:pt x="2351148" y="20912"/>
                      <a:pt x="2351148" y="20912"/>
                      <a:pt x="2360909" y="22017"/>
                    </a:cubicBezTo>
                    <a:cubicBezTo>
                      <a:pt x="2500710" y="37977"/>
                      <a:pt x="2636759" y="66655"/>
                      <a:pt x="2773156" y="100748"/>
                    </a:cubicBezTo>
                    <a:cubicBezTo>
                      <a:pt x="2779777" y="102371"/>
                      <a:pt x="2786398" y="103992"/>
                      <a:pt x="2793219" y="105664"/>
                    </a:cubicBezTo>
                    <a:cubicBezTo>
                      <a:pt x="3021474" y="162013"/>
                      <a:pt x="3237147" y="253126"/>
                      <a:pt x="3448760" y="354467"/>
                    </a:cubicBezTo>
                    <a:cubicBezTo>
                      <a:pt x="3453090" y="356531"/>
                      <a:pt x="3457419" y="358595"/>
                      <a:pt x="3461883" y="360721"/>
                    </a:cubicBezTo>
                    <a:cubicBezTo>
                      <a:pt x="3474068" y="366542"/>
                      <a:pt x="3486213" y="372435"/>
                      <a:pt x="3498358" y="378333"/>
                    </a:cubicBezTo>
                    <a:cubicBezTo>
                      <a:pt x="3505310" y="381702"/>
                      <a:pt x="3512269" y="385071"/>
                      <a:pt x="3519438" y="388543"/>
                    </a:cubicBezTo>
                    <a:cubicBezTo>
                      <a:pt x="3535156" y="397456"/>
                      <a:pt x="3535156" y="397456"/>
                      <a:pt x="3541900" y="410943"/>
                    </a:cubicBezTo>
                    <a:cubicBezTo>
                      <a:pt x="3512701" y="401945"/>
                      <a:pt x="3485303" y="390567"/>
                      <a:pt x="3457480" y="378117"/>
                    </a:cubicBezTo>
                    <a:cubicBezTo>
                      <a:pt x="3029047" y="187441"/>
                      <a:pt x="2549435" y="133753"/>
                      <a:pt x="2085333" y="174925"/>
                    </a:cubicBezTo>
                    <a:cubicBezTo>
                      <a:pt x="2072356" y="175992"/>
                      <a:pt x="2059379" y="177055"/>
                      <a:pt x="2046401" y="178113"/>
                    </a:cubicBezTo>
                    <a:cubicBezTo>
                      <a:pt x="1899127" y="190599"/>
                      <a:pt x="1754935" y="220093"/>
                      <a:pt x="1611194" y="253738"/>
                    </a:cubicBezTo>
                    <a:cubicBezTo>
                      <a:pt x="1603783" y="255471"/>
                      <a:pt x="1603783" y="255471"/>
                      <a:pt x="1596224" y="257240"/>
                    </a:cubicBezTo>
                    <a:cubicBezTo>
                      <a:pt x="1501614" y="279520"/>
                      <a:pt x="1408880" y="306204"/>
                      <a:pt x="1316590" y="336766"/>
                    </a:cubicBezTo>
                    <a:cubicBezTo>
                      <a:pt x="1307985" y="339561"/>
                      <a:pt x="1307985" y="339561"/>
                      <a:pt x="1299206" y="342413"/>
                    </a:cubicBezTo>
                    <a:cubicBezTo>
                      <a:pt x="1028588" y="430714"/>
                      <a:pt x="765758" y="556802"/>
                      <a:pt x="520873" y="700907"/>
                    </a:cubicBezTo>
                    <a:cubicBezTo>
                      <a:pt x="516220" y="703632"/>
                      <a:pt x="511567" y="706363"/>
                      <a:pt x="506773" y="709168"/>
                    </a:cubicBezTo>
                    <a:cubicBezTo>
                      <a:pt x="422514" y="758651"/>
                      <a:pt x="340421" y="810851"/>
                      <a:pt x="259271" y="865270"/>
                    </a:cubicBezTo>
                    <a:cubicBezTo>
                      <a:pt x="240868" y="877604"/>
                      <a:pt x="222432" y="889877"/>
                      <a:pt x="203989" y="902143"/>
                    </a:cubicBezTo>
                    <a:cubicBezTo>
                      <a:pt x="146603" y="940425"/>
                      <a:pt x="89905" y="979071"/>
                      <a:pt x="35364" y="1021332"/>
                    </a:cubicBezTo>
                    <a:cubicBezTo>
                      <a:pt x="21864" y="1031332"/>
                      <a:pt x="21864" y="1031332"/>
                      <a:pt x="15121" y="1031332"/>
                    </a:cubicBezTo>
                    <a:cubicBezTo>
                      <a:pt x="-7611" y="730834"/>
                      <a:pt x="-7611" y="730834"/>
                      <a:pt x="40091" y="674698"/>
                    </a:cubicBezTo>
                    <a:cubicBezTo>
                      <a:pt x="66256" y="653160"/>
                      <a:pt x="95286" y="639181"/>
                      <a:pt x="126710" y="626836"/>
                    </a:cubicBezTo>
                    <a:cubicBezTo>
                      <a:pt x="146266" y="618735"/>
                      <a:pt x="161843" y="608226"/>
                      <a:pt x="178823" y="595756"/>
                    </a:cubicBezTo>
                    <a:cubicBezTo>
                      <a:pt x="199943" y="580258"/>
                      <a:pt x="222257" y="566549"/>
                      <a:pt x="244395" y="552553"/>
                    </a:cubicBezTo>
                    <a:cubicBezTo>
                      <a:pt x="250869" y="548462"/>
                      <a:pt x="257336" y="544369"/>
                      <a:pt x="264005" y="540153"/>
                    </a:cubicBezTo>
                    <a:cubicBezTo>
                      <a:pt x="382425" y="465768"/>
                      <a:pt x="503516" y="398919"/>
                      <a:pt x="628767" y="336766"/>
                    </a:cubicBezTo>
                    <a:cubicBezTo>
                      <a:pt x="634728" y="333780"/>
                      <a:pt x="640696" y="330794"/>
                      <a:pt x="646839" y="327718"/>
                    </a:cubicBezTo>
                    <a:cubicBezTo>
                      <a:pt x="960331" y="171448"/>
                      <a:pt x="1300494" y="73400"/>
                      <a:pt x="1647015" y="26571"/>
                    </a:cubicBezTo>
                    <a:cubicBezTo>
                      <a:pt x="1657002" y="25118"/>
                      <a:pt x="1666982" y="23661"/>
                      <a:pt x="1676965" y="22198"/>
                    </a:cubicBezTo>
                    <a:cubicBezTo>
                      <a:pt x="1891846" y="-7803"/>
                      <a:pt x="2126167" y="-5970"/>
                      <a:pt x="2341581" y="19828"/>
                    </a:cubicBezTo>
                    <a:close/>
                  </a:path>
                </a:pathLst>
              </a:custGeom>
              <a:solidFill>
                <a:srgbClr val="0370B7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4E3D2C1-5656-8204-12CE-E08477528BE4}"/>
                  </a:ext>
                </a:extLst>
              </p:cNvPr>
              <p:cNvSpPr/>
              <p:nvPr/>
            </p:nvSpPr>
            <p:spPr>
              <a:xfrm>
                <a:off x="5649926" y="669451"/>
                <a:ext cx="168584" cy="72764"/>
              </a:xfrm>
              <a:custGeom>
                <a:avLst/>
                <a:gdLst>
                  <a:gd name="connsiteX0" fmla="*/ 13974 w 168584"/>
                  <a:gd name="connsiteY0" fmla="*/ 99 h 72764"/>
                  <a:gd name="connsiteX1" fmla="*/ 169071 w 168584"/>
                  <a:gd name="connsiteY1" fmla="*/ 67533 h 72764"/>
                  <a:gd name="connsiteX2" fmla="*/ 139816 w 168584"/>
                  <a:gd name="connsiteY2" fmla="*/ 69471 h 72764"/>
                  <a:gd name="connsiteX3" fmla="*/ 120339 w 168584"/>
                  <a:gd name="connsiteY3" fmla="*/ 61659 h 72764"/>
                  <a:gd name="connsiteX4" fmla="*/ 99266 w 168584"/>
                  <a:gd name="connsiteY4" fmla="*/ 53295 h 72764"/>
                  <a:gd name="connsiteX5" fmla="*/ 77193 w 168584"/>
                  <a:gd name="connsiteY5" fmla="*/ 44352 h 72764"/>
                  <a:gd name="connsiteX6" fmla="*/ 54961 w 168584"/>
                  <a:gd name="connsiteY6" fmla="*/ 35489 h 72764"/>
                  <a:gd name="connsiteX7" fmla="*/ 487 w 168584"/>
                  <a:gd name="connsiteY7" fmla="*/ 13586 h 72764"/>
                  <a:gd name="connsiteX8" fmla="*/ 13974 w 168584"/>
                  <a:gd name="connsiteY8" fmla="*/ 99 h 7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584" h="72764">
                    <a:moveTo>
                      <a:pt x="13974" y="99"/>
                    </a:moveTo>
                    <a:cubicBezTo>
                      <a:pt x="69123" y="16263"/>
                      <a:pt x="118270" y="41157"/>
                      <a:pt x="169071" y="67533"/>
                    </a:cubicBezTo>
                    <a:cubicBezTo>
                      <a:pt x="155584" y="74276"/>
                      <a:pt x="155584" y="74276"/>
                      <a:pt x="139816" y="69471"/>
                    </a:cubicBezTo>
                    <a:cubicBezTo>
                      <a:pt x="130175" y="65603"/>
                      <a:pt x="130175" y="65603"/>
                      <a:pt x="120339" y="61659"/>
                    </a:cubicBezTo>
                    <a:cubicBezTo>
                      <a:pt x="113386" y="58899"/>
                      <a:pt x="106431" y="56139"/>
                      <a:pt x="99266" y="53295"/>
                    </a:cubicBezTo>
                    <a:cubicBezTo>
                      <a:pt x="91982" y="50344"/>
                      <a:pt x="84698" y="47393"/>
                      <a:pt x="77193" y="44352"/>
                    </a:cubicBezTo>
                    <a:cubicBezTo>
                      <a:pt x="69856" y="41427"/>
                      <a:pt x="62520" y="38502"/>
                      <a:pt x="54961" y="35489"/>
                    </a:cubicBezTo>
                    <a:cubicBezTo>
                      <a:pt x="36784" y="28234"/>
                      <a:pt x="18628" y="20931"/>
                      <a:pt x="487" y="13586"/>
                    </a:cubicBezTo>
                    <a:cubicBezTo>
                      <a:pt x="4938" y="9135"/>
                      <a:pt x="9388" y="4684"/>
                      <a:pt x="13974" y="99"/>
                    </a:cubicBezTo>
                    <a:close/>
                  </a:path>
                </a:pathLst>
              </a:custGeom>
              <a:solidFill>
                <a:srgbClr val="38A7DD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86736C8-4A92-8E1F-C1D8-A2DD30F331F0}"/>
                  </a:ext>
                </a:extLst>
              </p:cNvPr>
              <p:cNvSpPr/>
              <p:nvPr/>
            </p:nvSpPr>
            <p:spPr>
              <a:xfrm>
                <a:off x="3222315" y="5915788"/>
                <a:ext cx="134867" cy="60690"/>
              </a:xfrm>
              <a:custGeom>
                <a:avLst/>
                <a:gdLst>
                  <a:gd name="connsiteX0" fmla="*/ 125 w 134867"/>
                  <a:gd name="connsiteY0" fmla="*/ 877 h 60690"/>
                  <a:gd name="connsiteX1" fmla="*/ 86524 w 134867"/>
                  <a:gd name="connsiteY1" fmla="*/ 28272 h 60690"/>
                  <a:gd name="connsiteX2" fmla="*/ 100683 w 134867"/>
                  <a:gd name="connsiteY2" fmla="*/ 34028 h 60690"/>
                  <a:gd name="connsiteX3" fmla="*/ 134992 w 134867"/>
                  <a:gd name="connsiteY3" fmla="*/ 48081 h 60690"/>
                  <a:gd name="connsiteX4" fmla="*/ 108019 w 134867"/>
                  <a:gd name="connsiteY4" fmla="*/ 61567 h 60690"/>
                  <a:gd name="connsiteX5" fmla="*/ 81783 w 134867"/>
                  <a:gd name="connsiteY5" fmla="*/ 51083 h 60690"/>
                  <a:gd name="connsiteX6" fmla="*/ 67295 w 134867"/>
                  <a:gd name="connsiteY6" fmla="*/ 43576 h 60690"/>
                  <a:gd name="connsiteX7" fmla="*/ 52386 w 134867"/>
                  <a:gd name="connsiteY7" fmla="*/ 35437 h 60690"/>
                  <a:gd name="connsiteX8" fmla="*/ 37161 w 134867"/>
                  <a:gd name="connsiteY8" fmla="*/ 27455 h 60690"/>
                  <a:gd name="connsiteX9" fmla="*/ 125 w 134867"/>
                  <a:gd name="connsiteY9" fmla="*/ 7620 h 60690"/>
                  <a:gd name="connsiteX10" fmla="*/ 125 w 134867"/>
                  <a:gd name="connsiteY10" fmla="*/ 877 h 60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867" h="60690">
                    <a:moveTo>
                      <a:pt x="125" y="877"/>
                    </a:moveTo>
                    <a:cubicBezTo>
                      <a:pt x="30924" y="5602"/>
                      <a:pt x="57915" y="16472"/>
                      <a:pt x="86524" y="28272"/>
                    </a:cubicBezTo>
                    <a:cubicBezTo>
                      <a:pt x="91197" y="30171"/>
                      <a:pt x="95869" y="32071"/>
                      <a:pt x="100683" y="34028"/>
                    </a:cubicBezTo>
                    <a:cubicBezTo>
                      <a:pt x="112130" y="38685"/>
                      <a:pt x="123563" y="43379"/>
                      <a:pt x="134992" y="48081"/>
                    </a:cubicBezTo>
                    <a:cubicBezTo>
                      <a:pt x="123146" y="55479"/>
                      <a:pt x="123146" y="55479"/>
                      <a:pt x="108019" y="61567"/>
                    </a:cubicBezTo>
                    <a:cubicBezTo>
                      <a:pt x="95052" y="58146"/>
                      <a:pt x="95052" y="58146"/>
                      <a:pt x="81783" y="51083"/>
                    </a:cubicBezTo>
                    <a:cubicBezTo>
                      <a:pt x="77002" y="48606"/>
                      <a:pt x="72221" y="46129"/>
                      <a:pt x="67295" y="43576"/>
                    </a:cubicBezTo>
                    <a:cubicBezTo>
                      <a:pt x="62375" y="40890"/>
                      <a:pt x="57455" y="38204"/>
                      <a:pt x="52386" y="35437"/>
                    </a:cubicBezTo>
                    <a:cubicBezTo>
                      <a:pt x="47362" y="32803"/>
                      <a:pt x="42337" y="30169"/>
                      <a:pt x="37161" y="27455"/>
                    </a:cubicBezTo>
                    <a:cubicBezTo>
                      <a:pt x="24765" y="20939"/>
                      <a:pt x="12438" y="14292"/>
                      <a:pt x="125" y="7620"/>
                    </a:cubicBezTo>
                    <a:cubicBezTo>
                      <a:pt x="125" y="5395"/>
                      <a:pt x="125" y="3170"/>
                      <a:pt x="125" y="877"/>
                    </a:cubicBezTo>
                    <a:close/>
                  </a:path>
                </a:pathLst>
              </a:custGeom>
              <a:solidFill>
                <a:srgbClr val="348CC5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ECAA08-FEAA-214A-510F-19AFB05D3594}"/>
                </a:ext>
              </a:extLst>
            </p:cNvPr>
            <p:cNvGrpSpPr/>
            <p:nvPr/>
          </p:nvGrpSpPr>
          <p:grpSpPr>
            <a:xfrm>
              <a:off x="2074595" y="0"/>
              <a:ext cx="4315121" cy="6858000"/>
              <a:chOff x="3941495" y="0"/>
              <a:chExt cx="431512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7EB0FF1-9650-BC4B-4BDE-AA2259DB74AC}"/>
                  </a:ext>
                </a:extLst>
              </p:cNvPr>
              <p:cNvSpPr/>
              <p:nvPr/>
            </p:nvSpPr>
            <p:spPr>
              <a:xfrm>
                <a:off x="3941495" y="0"/>
                <a:ext cx="4309009" cy="6858000"/>
              </a:xfrm>
              <a:custGeom>
                <a:avLst/>
                <a:gdLst>
                  <a:gd name="connsiteX0" fmla="*/ 0 w 4309009"/>
                  <a:gd name="connsiteY0" fmla="*/ 0 h 6858000"/>
                  <a:gd name="connsiteX1" fmla="*/ 4309009 w 4309009"/>
                  <a:gd name="connsiteY1" fmla="*/ 0 h 6858000"/>
                  <a:gd name="connsiteX2" fmla="*/ 4309009 w 4309009"/>
                  <a:gd name="connsiteY2" fmla="*/ 6858000 h 6858000"/>
                  <a:gd name="connsiteX3" fmla="*/ 0 w 4309009"/>
                  <a:gd name="connsiteY3" fmla="*/ 6858000 h 6858000"/>
                  <a:gd name="connsiteX4" fmla="*/ 0 w 4309009"/>
                  <a:gd name="connsiteY4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09009" h="6858000">
                    <a:moveTo>
                      <a:pt x="0" y="0"/>
                    </a:moveTo>
                    <a:cubicBezTo>
                      <a:pt x="1421973" y="0"/>
                      <a:pt x="2843946" y="0"/>
                      <a:pt x="4309009" y="0"/>
                    </a:cubicBezTo>
                    <a:cubicBezTo>
                      <a:pt x="4309009" y="2263140"/>
                      <a:pt x="4309009" y="4526280"/>
                      <a:pt x="4309009" y="6858000"/>
                    </a:cubicBezTo>
                    <a:cubicBezTo>
                      <a:pt x="2887036" y="6858000"/>
                      <a:pt x="1465063" y="6858000"/>
                      <a:pt x="0" y="6858000"/>
                    </a:cubicBezTo>
                    <a:cubicBezTo>
                      <a:pt x="0" y="4594860"/>
                      <a:pt x="0" y="2331720"/>
                      <a:pt x="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044823E-239D-7B1B-8FD0-F349DE075C28}"/>
                  </a:ext>
                </a:extLst>
              </p:cNvPr>
              <p:cNvSpPr/>
              <p:nvPr/>
            </p:nvSpPr>
            <p:spPr>
              <a:xfrm>
                <a:off x="3941495" y="0"/>
                <a:ext cx="4309009" cy="2881297"/>
              </a:xfrm>
              <a:custGeom>
                <a:avLst/>
                <a:gdLst>
                  <a:gd name="connsiteX0" fmla="*/ 0 w 4309009"/>
                  <a:gd name="connsiteY0" fmla="*/ 0 h 2881297"/>
                  <a:gd name="connsiteX1" fmla="*/ 4309009 w 4309009"/>
                  <a:gd name="connsiteY1" fmla="*/ 0 h 2881297"/>
                  <a:gd name="connsiteX2" fmla="*/ 4309009 w 4309009"/>
                  <a:gd name="connsiteY2" fmla="*/ 2117416 h 2881297"/>
                  <a:gd name="connsiteX3" fmla="*/ 3979623 w 4309009"/>
                  <a:gd name="connsiteY3" fmla="*/ 2235674 h 2881297"/>
                  <a:gd name="connsiteX4" fmla="*/ 3928710 w 4309009"/>
                  <a:gd name="connsiteY4" fmla="*/ 2253099 h 2881297"/>
                  <a:gd name="connsiteX5" fmla="*/ 3743119 w 4309009"/>
                  <a:gd name="connsiteY5" fmla="*/ 2311686 h 2881297"/>
                  <a:gd name="connsiteX6" fmla="*/ 3662381 w 4309009"/>
                  <a:gd name="connsiteY6" fmla="*/ 2336393 h 2881297"/>
                  <a:gd name="connsiteX7" fmla="*/ 3481261 w 4309009"/>
                  <a:gd name="connsiteY7" fmla="*/ 2390104 h 2881297"/>
                  <a:gd name="connsiteX8" fmla="*/ 3412830 w 4309009"/>
                  <a:gd name="connsiteY8" fmla="*/ 2409802 h 2881297"/>
                  <a:gd name="connsiteX9" fmla="*/ 3396241 w 4309009"/>
                  <a:gd name="connsiteY9" fmla="*/ 2414589 h 2881297"/>
                  <a:gd name="connsiteX10" fmla="*/ 3296385 w 4309009"/>
                  <a:gd name="connsiteY10" fmla="*/ 2444489 h 2881297"/>
                  <a:gd name="connsiteX11" fmla="*/ 3079532 w 4309009"/>
                  <a:gd name="connsiteY11" fmla="*/ 2502529 h 2881297"/>
                  <a:gd name="connsiteX12" fmla="*/ 2923727 w 4309009"/>
                  <a:gd name="connsiteY12" fmla="*/ 2542545 h 2881297"/>
                  <a:gd name="connsiteX13" fmla="*/ 1061122 w 4309009"/>
                  <a:gd name="connsiteY13" fmla="*/ 2857918 h 2881297"/>
                  <a:gd name="connsiteX14" fmla="*/ 992724 w 4309009"/>
                  <a:gd name="connsiteY14" fmla="*/ 2863583 h 2881297"/>
                  <a:gd name="connsiteX15" fmla="*/ 201879 w 4309009"/>
                  <a:gd name="connsiteY15" fmla="*/ 2876463 h 2881297"/>
                  <a:gd name="connsiteX16" fmla="*/ 187151 w 4309009"/>
                  <a:gd name="connsiteY16" fmla="*/ 2876065 h 2881297"/>
                  <a:gd name="connsiteX17" fmla="*/ 0 w 4309009"/>
                  <a:gd name="connsiteY17" fmla="*/ 2865929 h 2881297"/>
                  <a:gd name="connsiteX18" fmla="*/ 0 w 4309009"/>
                  <a:gd name="connsiteY18" fmla="*/ 0 h 288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09009" h="2881297">
                    <a:moveTo>
                      <a:pt x="0" y="0"/>
                    </a:moveTo>
                    <a:cubicBezTo>
                      <a:pt x="1421973" y="0"/>
                      <a:pt x="2843946" y="0"/>
                      <a:pt x="4309009" y="0"/>
                    </a:cubicBezTo>
                    <a:cubicBezTo>
                      <a:pt x="4309009" y="698747"/>
                      <a:pt x="4309009" y="1397495"/>
                      <a:pt x="4309009" y="2117416"/>
                    </a:cubicBezTo>
                    <a:cubicBezTo>
                      <a:pt x="4072863" y="2204001"/>
                      <a:pt x="4072863" y="2204001"/>
                      <a:pt x="3979623" y="2235674"/>
                    </a:cubicBezTo>
                    <a:cubicBezTo>
                      <a:pt x="3962636" y="2241447"/>
                      <a:pt x="3945670" y="2247273"/>
                      <a:pt x="3928710" y="2253099"/>
                    </a:cubicBezTo>
                    <a:cubicBezTo>
                      <a:pt x="3867231" y="2274118"/>
                      <a:pt x="3805550" y="2293694"/>
                      <a:pt x="3743119" y="2311686"/>
                    </a:cubicBezTo>
                    <a:cubicBezTo>
                      <a:pt x="3716072" y="2319501"/>
                      <a:pt x="3689227" y="2327890"/>
                      <a:pt x="3662381" y="2336393"/>
                    </a:cubicBezTo>
                    <a:cubicBezTo>
                      <a:pt x="3602311" y="2355349"/>
                      <a:pt x="3541803" y="2372726"/>
                      <a:pt x="3481261" y="2390104"/>
                    </a:cubicBezTo>
                    <a:cubicBezTo>
                      <a:pt x="3458449" y="2396659"/>
                      <a:pt x="3435636" y="2403227"/>
                      <a:pt x="3412830" y="2409802"/>
                    </a:cubicBezTo>
                    <a:cubicBezTo>
                      <a:pt x="3407354" y="2411379"/>
                      <a:pt x="3401878" y="2412957"/>
                      <a:pt x="3396241" y="2414589"/>
                    </a:cubicBezTo>
                    <a:cubicBezTo>
                      <a:pt x="3362855" y="2424239"/>
                      <a:pt x="3329583" y="2434192"/>
                      <a:pt x="3296385" y="2444489"/>
                    </a:cubicBezTo>
                    <a:cubicBezTo>
                      <a:pt x="3224825" y="2466675"/>
                      <a:pt x="3152273" y="2484693"/>
                      <a:pt x="3079532" y="2502529"/>
                    </a:cubicBezTo>
                    <a:cubicBezTo>
                      <a:pt x="3027433" y="2515308"/>
                      <a:pt x="2975529" y="2528626"/>
                      <a:pt x="2923727" y="2542545"/>
                    </a:cubicBezTo>
                    <a:cubicBezTo>
                      <a:pt x="2339704" y="2698822"/>
                      <a:pt x="1734973" y="2803061"/>
                      <a:pt x="1061122" y="2857918"/>
                    </a:cubicBezTo>
                    <a:cubicBezTo>
                      <a:pt x="1038316" y="2859739"/>
                      <a:pt x="1015523" y="2861668"/>
                      <a:pt x="992724" y="2863583"/>
                    </a:cubicBezTo>
                    <a:cubicBezTo>
                      <a:pt x="730037" y="2885155"/>
                      <a:pt x="465192" y="2883765"/>
                      <a:pt x="201879" y="2876463"/>
                    </a:cubicBezTo>
                    <a:cubicBezTo>
                      <a:pt x="197019" y="2876334"/>
                      <a:pt x="192158" y="2876200"/>
                      <a:pt x="187151" y="2876065"/>
                    </a:cubicBezTo>
                    <a:cubicBezTo>
                      <a:pt x="124555" y="2874305"/>
                      <a:pt x="62556" y="2870400"/>
                      <a:pt x="0" y="2865929"/>
                    </a:cubicBezTo>
                    <a:cubicBezTo>
                      <a:pt x="0" y="1920173"/>
                      <a:pt x="0" y="974416"/>
                      <a:pt x="0" y="0"/>
                    </a:cubicBezTo>
                    <a:close/>
                  </a:path>
                </a:pathLst>
              </a:custGeom>
              <a:solidFill>
                <a:srgbClr val="016FB7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9BF4A61-6EA4-89DE-E91B-937B8DF11247}"/>
                  </a:ext>
                </a:extLst>
              </p:cNvPr>
              <p:cNvSpPr/>
              <p:nvPr/>
            </p:nvSpPr>
            <p:spPr>
              <a:xfrm>
                <a:off x="3941495" y="0"/>
                <a:ext cx="4309009" cy="1397378"/>
              </a:xfrm>
              <a:custGeom>
                <a:avLst/>
                <a:gdLst>
                  <a:gd name="connsiteX0" fmla="*/ 0 w 4309009"/>
                  <a:gd name="connsiteY0" fmla="*/ 0 h 1397378"/>
                  <a:gd name="connsiteX1" fmla="*/ 4309009 w 4309009"/>
                  <a:gd name="connsiteY1" fmla="*/ 0 h 1397378"/>
                  <a:gd name="connsiteX2" fmla="*/ 4309009 w 4309009"/>
                  <a:gd name="connsiteY2" fmla="*/ 1099168 h 1397378"/>
                  <a:gd name="connsiteX3" fmla="*/ 4129467 w 4309009"/>
                  <a:gd name="connsiteY3" fmla="*/ 1145954 h 1397378"/>
                  <a:gd name="connsiteX4" fmla="*/ 4010244 w 4309009"/>
                  <a:gd name="connsiteY4" fmla="*/ 1174026 h 1397378"/>
                  <a:gd name="connsiteX5" fmla="*/ 3715175 w 4309009"/>
                  <a:gd name="connsiteY5" fmla="*/ 1239511 h 1397378"/>
                  <a:gd name="connsiteX6" fmla="*/ 3701931 w 4309009"/>
                  <a:gd name="connsiteY6" fmla="*/ 1242161 h 1397378"/>
                  <a:gd name="connsiteX7" fmla="*/ 2845699 w 4309009"/>
                  <a:gd name="connsiteY7" fmla="*/ 1368903 h 1397378"/>
                  <a:gd name="connsiteX8" fmla="*/ 2823123 w 4309009"/>
                  <a:gd name="connsiteY8" fmla="*/ 1370885 h 1397378"/>
                  <a:gd name="connsiteX9" fmla="*/ 1775251 w 4309009"/>
                  <a:gd name="connsiteY9" fmla="*/ 1377008 h 1397378"/>
                  <a:gd name="connsiteX10" fmla="*/ 1731965 w 4309009"/>
                  <a:gd name="connsiteY10" fmla="*/ 1373245 h 1397378"/>
                  <a:gd name="connsiteX11" fmla="*/ 370885 w 4309009"/>
                  <a:gd name="connsiteY11" fmla="*/ 1018248 h 1397378"/>
                  <a:gd name="connsiteX12" fmla="*/ 350451 w 4309009"/>
                  <a:gd name="connsiteY12" fmla="*/ 1008665 h 1397378"/>
                  <a:gd name="connsiteX13" fmla="*/ 0 w 4309009"/>
                  <a:gd name="connsiteY13" fmla="*/ 802460 h 1397378"/>
                  <a:gd name="connsiteX14" fmla="*/ 0 w 4309009"/>
                  <a:gd name="connsiteY14" fmla="*/ 0 h 139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09009" h="1397378">
                    <a:moveTo>
                      <a:pt x="0" y="0"/>
                    </a:moveTo>
                    <a:cubicBezTo>
                      <a:pt x="1421973" y="0"/>
                      <a:pt x="2843946" y="0"/>
                      <a:pt x="4309009" y="0"/>
                    </a:cubicBezTo>
                    <a:cubicBezTo>
                      <a:pt x="4309009" y="362726"/>
                      <a:pt x="4309009" y="725451"/>
                      <a:pt x="4309009" y="1099168"/>
                    </a:cubicBezTo>
                    <a:cubicBezTo>
                      <a:pt x="4249108" y="1116283"/>
                      <a:pt x="4190110" y="1132433"/>
                      <a:pt x="4129467" y="1145954"/>
                    </a:cubicBezTo>
                    <a:cubicBezTo>
                      <a:pt x="4089614" y="1154882"/>
                      <a:pt x="4049794" y="1163824"/>
                      <a:pt x="4010244" y="1174026"/>
                    </a:cubicBezTo>
                    <a:cubicBezTo>
                      <a:pt x="3912540" y="1199192"/>
                      <a:pt x="3814100" y="1219787"/>
                      <a:pt x="3715175" y="1239511"/>
                    </a:cubicBezTo>
                    <a:cubicBezTo>
                      <a:pt x="3710805" y="1240388"/>
                      <a:pt x="3706436" y="1241258"/>
                      <a:pt x="3701931" y="1242161"/>
                    </a:cubicBezTo>
                    <a:cubicBezTo>
                      <a:pt x="3418474" y="1298752"/>
                      <a:pt x="3133742" y="1343608"/>
                      <a:pt x="2845699" y="1368903"/>
                    </a:cubicBezTo>
                    <a:cubicBezTo>
                      <a:pt x="2838248" y="1369557"/>
                      <a:pt x="2830797" y="1370211"/>
                      <a:pt x="2823123" y="1370885"/>
                    </a:cubicBezTo>
                    <a:cubicBezTo>
                      <a:pt x="2473567" y="1401176"/>
                      <a:pt x="2124955" y="1408480"/>
                      <a:pt x="1775251" y="1377008"/>
                    </a:cubicBezTo>
                    <a:cubicBezTo>
                      <a:pt x="1760827" y="1375720"/>
                      <a:pt x="1746396" y="1374473"/>
                      <a:pt x="1731965" y="1373245"/>
                    </a:cubicBezTo>
                    <a:cubicBezTo>
                      <a:pt x="1261285" y="1332421"/>
                      <a:pt x="798664" y="1220003"/>
                      <a:pt x="370885" y="1018248"/>
                    </a:cubicBezTo>
                    <a:cubicBezTo>
                      <a:pt x="364142" y="1015085"/>
                      <a:pt x="357398" y="1011923"/>
                      <a:pt x="350451" y="1008665"/>
                    </a:cubicBezTo>
                    <a:cubicBezTo>
                      <a:pt x="227031" y="950315"/>
                      <a:pt x="111795" y="880717"/>
                      <a:pt x="0" y="802460"/>
                    </a:cubicBezTo>
                    <a:cubicBezTo>
                      <a:pt x="0" y="537648"/>
                      <a:pt x="0" y="272836"/>
                      <a:pt x="0" y="0"/>
                    </a:cubicBezTo>
                    <a:close/>
                  </a:path>
                </a:pathLst>
              </a:custGeom>
              <a:solidFill>
                <a:srgbClr val="2A4999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1F09032-8939-5A63-5D2B-40936046C09F}"/>
                  </a:ext>
                </a:extLst>
              </p:cNvPr>
              <p:cNvSpPr/>
              <p:nvPr/>
            </p:nvSpPr>
            <p:spPr>
              <a:xfrm>
                <a:off x="3941495" y="5644194"/>
                <a:ext cx="4309009" cy="1213805"/>
              </a:xfrm>
              <a:custGeom>
                <a:avLst/>
                <a:gdLst>
                  <a:gd name="connsiteX0" fmla="*/ 0 w 4309009"/>
                  <a:gd name="connsiteY0" fmla="*/ 837 h 1213805"/>
                  <a:gd name="connsiteX1" fmla="*/ 74177 w 4309009"/>
                  <a:gd name="connsiteY1" fmla="*/ 48041 h 1213805"/>
                  <a:gd name="connsiteX2" fmla="*/ 164369 w 4309009"/>
                  <a:gd name="connsiteY2" fmla="*/ 103252 h 1213805"/>
                  <a:gd name="connsiteX3" fmla="*/ 176785 w 4309009"/>
                  <a:gd name="connsiteY3" fmla="*/ 110792 h 1213805"/>
                  <a:gd name="connsiteX4" fmla="*/ 388797 w 4309009"/>
                  <a:gd name="connsiteY4" fmla="*/ 234724 h 1213805"/>
                  <a:gd name="connsiteX5" fmla="*/ 433894 w 4309009"/>
                  <a:gd name="connsiteY5" fmla="*/ 260219 h 1213805"/>
                  <a:gd name="connsiteX6" fmla="*/ 619125 w 4309009"/>
                  <a:gd name="connsiteY6" fmla="*/ 359921 h 1213805"/>
                  <a:gd name="connsiteX7" fmla="*/ 641782 w 4309009"/>
                  <a:gd name="connsiteY7" fmla="*/ 371745 h 1213805"/>
                  <a:gd name="connsiteX8" fmla="*/ 863151 w 4309009"/>
                  <a:gd name="connsiteY8" fmla="*/ 472872 h 1213805"/>
                  <a:gd name="connsiteX9" fmla="*/ 899443 w 4309009"/>
                  <a:gd name="connsiteY9" fmla="*/ 487446 h 1213805"/>
                  <a:gd name="connsiteX10" fmla="*/ 1456566 w 4309009"/>
                  <a:gd name="connsiteY10" fmla="*/ 668430 h 1213805"/>
                  <a:gd name="connsiteX11" fmla="*/ 1474942 w 4309009"/>
                  <a:gd name="connsiteY11" fmla="*/ 672961 h 1213805"/>
                  <a:gd name="connsiteX12" fmla="*/ 1571204 w 4309009"/>
                  <a:gd name="connsiteY12" fmla="*/ 695403 h 1213805"/>
                  <a:gd name="connsiteX13" fmla="*/ 1598939 w 4309009"/>
                  <a:gd name="connsiteY13" fmla="*/ 702039 h 1213805"/>
                  <a:gd name="connsiteX14" fmla="*/ 1804693 w 4309009"/>
                  <a:gd name="connsiteY14" fmla="*/ 736707 h 1213805"/>
                  <a:gd name="connsiteX15" fmla="*/ 1830075 w 4309009"/>
                  <a:gd name="connsiteY15" fmla="*/ 739943 h 1213805"/>
                  <a:gd name="connsiteX16" fmla="*/ 2283047 w 4309009"/>
                  <a:gd name="connsiteY16" fmla="*/ 765791 h 1213805"/>
                  <a:gd name="connsiteX17" fmla="*/ 2296547 w 4309009"/>
                  <a:gd name="connsiteY17" fmla="*/ 765797 h 1213805"/>
                  <a:gd name="connsiteX18" fmla="*/ 2749998 w 4309009"/>
                  <a:gd name="connsiteY18" fmla="*/ 731615 h 1213805"/>
                  <a:gd name="connsiteX19" fmla="*/ 2794652 w 4309009"/>
                  <a:gd name="connsiteY19" fmla="*/ 724312 h 1213805"/>
                  <a:gd name="connsiteX20" fmla="*/ 4292360 w 4309009"/>
                  <a:gd name="connsiteY20" fmla="*/ 75752 h 1213805"/>
                  <a:gd name="connsiteX21" fmla="*/ 4309009 w 4309009"/>
                  <a:gd name="connsiteY21" fmla="*/ 68271 h 1213805"/>
                  <a:gd name="connsiteX22" fmla="*/ 4309009 w 4309009"/>
                  <a:gd name="connsiteY22" fmla="*/ 1214642 h 1213805"/>
                  <a:gd name="connsiteX23" fmla="*/ 0 w 4309009"/>
                  <a:gd name="connsiteY23" fmla="*/ 1214642 h 1213805"/>
                  <a:gd name="connsiteX24" fmla="*/ 0 w 4309009"/>
                  <a:gd name="connsiteY24" fmla="*/ 837 h 1213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309009" h="1213805">
                    <a:moveTo>
                      <a:pt x="0" y="837"/>
                    </a:moveTo>
                    <a:cubicBezTo>
                      <a:pt x="24478" y="16414"/>
                      <a:pt x="48957" y="31991"/>
                      <a:pt x="74177" y="48041"/>
                    </a:cubicBezTo>
                    <a:cubicBezTo>
                      <a:pt x="104124" y="66638"/>
                      <a:pt x="134235" y="84962"/>
                      <a:pt x="164369" y="103252"/>
                    </a:cubicBezTo>
                    <a:cubicBezTo>
                      <a:pt x="168467" y="105740"/>
                      <a:pt x="172564" y="108228"/>
                      <a:pt x="176785" y="110792"/>
                    </a:cubicBezTo>
                    <a:cubicBezTo>
                      <a:pt x="246802" y="153269"/>
                      <a:pt x="317373" y="194649"/>
                      <a:pt x="388797" y="234724"/>
                    </a:cubicBezTo>
                    <a:cubicBezTo>
                      <a:pt x="403855" y="243179"/>
                      <a:pt x="418876" y="251693"/>
                      <a:pt x="433894" y="260219"/>
                    </a:cubicBezTo>
                    <a:cubicBezTo>
                      <a:pt x="494973" y="294715"/>
                      <a:pt x="556905" y="327537"/>
                      <a:pt x="619125" y="359921"/>
                    </a:cubicBezTo>
                    <a:cubicBezTo>
                      <a:pt x="626602" y="363823"/>
                      <a:pt x="634078" y="367725"/>
                      <a:pt x="641782" y="371745"/>
                    </a:cubicBezTo>
                    <a:cubicBezTo>
                      <a:pt x="714095" y="409165"/>
                      <a:pt x="787301" y="443289"/>
                      <a:pt x="863151" y="472872"/>
                    </a:cubicBezTo>
                    <a:cubicBezTo>
                      <a:pt x="875248" y="477726"/>
                      <a:pt x="887346" y="482579"/>
                      <a:pt x="899443" y="487446"/>
                    </a:cubicBezTo>
                    <a:cubicBezTo>
                      <a:pt x="1082303" y="560958"/>
                      <a:pt x="1265122" y="621490"/>
                      <a:pt x="1456566" y="668430"/>
                    </a:cubicBezTo>
                    <a:cubicBezTo>
                      <a:pt x="1462629" y="669925"/>
                      <a:pt x="1468698" y="671420"/>
                      <a:pt x="1474942" y="672961"/>
                    </a:cubicBezTo>
                    <a:cubicBezTo>
                      <a:pt x="1506953" y="680811"/>
                      <a:pt x="1539045" y="688188"/>
                      <a:pt x="1571204" y="695403"/>
                    </a:cubicBezTo>
                    <a:cubicBezTo>
                      <a:pt x="1580449" y="697615"/>
                      <a:pt x="1589694" y="699827"/>
                      <a:pt x="1598939" y="702039"/>
                    </a:cubicBezTo>
                    <a:cubicBezTo>
                      <a:pt x="1666946" y="717845"/>
                      <a:pt x="1735472" y="727967"/>
                      <a:pt x="1804693" y="736707"/>
                    </a:cubicBezTo>
                    <a:cubicBezTo>
                      <a:pt x="1813068" y="737779"/>
                      <a:pt x="1821443" y="738844"/>
                      <a:pt x="1830075" y="739943"/>
                    </a:cubicBezTo>
                    <a:cubicBezTo>
                      <a:pt x="1980917" y="758218"/>
                      <a:pt x="2131125" y="765811"/>
                      <a:pt x="2283047" y="765791"/>
                    </a:cubicBezTo>
                    <a:cubicBezTo>
                      <a:pt x="2287504" y="765791"/>
                      <a:pt x="2291955" y="765797"/>
                      <a:pt x="2296547" y="765797"/>
                    </a:cubicBezTo>
                    <a:cubicBezTo>
                      <a:pt x="2449668" y="765905"/>
                      <a:pt x="2598960" y="757334"/>
                      <a:pt x="2749998" y="731615"/>
                    </a:cubicBezTo>
                    <a:cubicBezTo>
                      <a:pt x="2764873" y="729107"/>
                      <a:pt x="2779756" y="726693"/>
                      <a:pt x="2794652" y="724312"/>
                    </a:cubicBezTo>
                    <a:cubicBezTo>
                      <a:pt x="3325517" y="638922"/>
                      <a:pt x="3872187" y="415124"/>
                      <a:pt x="4292360" y="75752"/>
                    </a:cubicBezTo>
                    <a:cubicBezTo>
                      <a:pt x="4302266" y="68271"/>
                      <a:pt x="4302266" y="68271"/>
                      <a:pt x="4309009" y="68271"/>
                    </a:cubicBezTo>
                    <a:cubicBezTo>
                      <a:pt x="4309009" y="446573"/>
                      <a:pt x="4309009" y="824876"/>
                      <a:pt x="4309009" y="1214642"/>
                    </a:cubicBezTo>
                    <a:cubicBezTo>
                      <a:pt x="2887036" y="1214642"/>
                      <a:pt x="1465063" y="1214642"/>
                      <a:pt x="0" y="1214642"/>
                    </a:cubicBezTo>
                    <a:cubicBezTo>
                      <a:pt x="0" y="814087"/>
                      <a:pt x="0" y="413531"/>
                      <a:pt x="0" y="837"/>
                    </a:cubicBezTo>
                    <a:close/>
                  </a:path>
                </a:pathLst>
              </a:custGeom>
              <a:solidFill>
                <a:srgbClr val="2A4999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C793734-F48F-CA1D-510E-FD2642D4D193}"/>
                  </a:ext>
                </a:extLst>
              </p:cNvPr>
              <p:cNvSpPr/>
              <p:nvPr/>
            </p:nvSpPr>
            <p:spPr>
              <a:xfrm>
                <a:off x="3941495" y="1645380"/>
                <a:ext cx="4309009" cy="1235917"/>
              </a:xfrm>
              <a:custGeom>
                <a:avLst/>
                <a:gdLst>
                  <a:gd name="connsiteX0" fmla="*/ 0 w 4309009"/>
                  <a:gd name="connsiteY0" fmla="*/ 244 h 1235917"/>
                  <a:gd name="connsiteX1" fmla="*/ 74994 w 4309009"/>
                  <a:gd name="connsiteY1" fmla="*/ 30431 h 1235917"/>
                  <a:gd name="connsiteX2" fmla="*/ 1078938 w 4309009"/>
                  <a:gd name="connsiteY2" fmla="*/ 384616 h 1235917"/>
                  <a:gd name="connsiteX3" fmla="*/ 1100288 w 4309009"/>
                  <a:gd name="connsiteY3" fmla="*/ 389614 h 1235917"/>
                  <a:gd name="connsiteX4" fmla="*/ 1504235 w 4309009"/>
                  <a:gd name="connsiteY4" fmla="*/ 463543 h 1235917"/>
                  <a:gd name="connsiteX5" fmla="*/ 1538242 w 4309009"/>
                  <a:gd name="connsiteY5" fmla="*/ 468825 h 1235917"/>
                  <a:gd name="connsiteX6" fmla="*/ 1808064 w 4309009"/>
                  <a:gd name="connsiteY6" fmla="*/ 500096 h 1235917"/>
                  <a:gd name="connsiteX7" fmla="*/ 1826116 w 4309009"/>
                  <a:gd name="connsiteY7" fmla="*/ 501866 h 1235917"/>
                  <a:gd name="connsiteX8" fmla="*/ 1878924 w 4309009"/>
                  <a:gd name="connsiteY8" fmla="*/ 506892 h 1235917"/>
                  <a:gd name="connsiteX9" fmla="*/ 1894157 w 4309009"/>
                  <a:gd name="connsiteY9" fmla="*/ 508379 h 1235917"/>
                  <a:gd name="connsiteX10" fmla="*/ 2227232 w 4309009"/>
                  <a:gd name="connsiteY10" fmla="*/ 520616 h 1235917"/>
                  <a:gd name="connsiteX11" fmla="*/ 2267591 w 4309009"/>
                  <a:gd name="connsiteY11" fmla="*/ 520684 h 1235917"/>
                  <a:gd name="connsiteX12" fmla="*/ 2351728 w 4309009"/>
                  <a:gd name="connsiteY12" fmla="*/ 520733 h 1235917"/>
                  <a:gd name="connsiteX13" fmla="*/ 2436357 w 4309009"/>
                  <a:gd name="connsiteY13" fmla="*/ 520871 h 1235917"/>
                  <a:gd name="connsiteX14" fmla="*/ 2953593 w 4309009"/>
                  <a:gd name="connsiteY14" fmla="*/ 505996 h 1235917"/>
                  <a:gd name="connsiteX15" fmla="*/ 2968368 w 4309009"/>
                  <a:gd name="connsiteY15" fmla="*/ 504899 h 1235917"/>
                  <a:gd name="connsiteX16" fmla="*/ 4226760 w 4309009"/>
                  <a:gd name="connsiteY16" fmla="*/ 310990 h 1235917"/>
                  <a:gd name="connsiteX17" fmla="*/ 4250794 w 4309009"/>
                  <a:gd name="connsiteY17" fmla="*/ 305381 h 1235917"/>
                  <a:gd name="connsiteX18" fmla="*/ 4271678 w 4309009"/>
                  <a:gd name="connsiteY18" fmla="*/ 300429 h 1235917"/>
                  <a:gd name="connsiteX19" fmla="*/ 4309009 w 4309009"/>
                  <a:gd name="connsiteY19" fmla="*/ 296952 h 1235917"/>
                  <a:gd name="connsiteX20" fmla="*/ 4309009 w 4309009"/>
                  <a:gd name="connsiteY20" fmla="*/ 472279 h 1235917"/>
                  <a:gd name="connsiteX21" fmla="*/ 3962994 w 4309009"/>
                  <a:gd name="connsiteY21" fmla="*/ 596189 h 1235917"/>
                  <a:gd name="connsiteX22" fmla="*/ 3945522 w 4309009"/>
                  <a:gd name="connsiteY22" fmla="*/ 602196 h 1235917"/>
                  <a:gd name="connsiteX23" fmla="*/ 3743119 w 4309009"/>
                  <a:gd name="connsiteY23" fmla="*/ 666548 h 1235917"/>
                  <a:gd name="connsiteX24" fmla="*/ 3662381 w 4309009"/>
                  <a:gd name="connsiteY24" fmla="*/ 691257 h 1235917"/>
                  <a:gd name="connsiteX25" fmla="*/ 3481261 w 4309009"/>
                  <a:gd name="connsiteY25" fmla="*/ 744968 h 1235917"/>
                  <a:gd name="connsiteX26" fmla="*/ 3412830 w 4309009"/>
                  <a:gd name="connsiteY26" fmla="*/ 764665 h 1235917"/>
                  <a:gd name="connsiteX27" fmla="*/ 3396241 w 4309009"/>
                  <a:gd name="connsiteY27" fmla="*/ 769453 h 1235917"/>
                  <a:gd name="connsiteX28" fmla="*/ 3296385 w 4309009"/>
                  <a:gd name="connsiteY28" fmla="*/ 799353 h 1235917"/>
                  <a:gd name="connsiteX29" fmla="*/ 3079532 w 4309009"/>
                  <a:gd name="connsiteY29" fmla="*/ 857393 h 1235917"/>
                  <a:gd name="connsiteX30" fmla="*/ 2923727 w 4309009"/>
                  <a:gd name="connsiteY30" fmla="*/ 897408 h 1235917"/>
                  <a:gd name="connsiteX31" fmla="*/ 1061122 w 4309009"/>
                  <a:gd name="connsiteY31" fmla="*/ 1212782 h 1235917"/>
                  <a:gd name="connsiteX32" fmla="*/ 992724 w 4309009"/>
                  <a:gd name="connsiteY32" fmla="*/ 1218446 h 1235917"/>
                  <a:gd name="connsiteX33" fmla="*/ 201879 w 4309009"/>
                  <a:gd name="connsiteY33" fmla="*/ 1231326 h 1235917"/>
                  <a:gd name="connsiteX34" fmla="*/ 187151 w 4309009"/>
                  <a:gd name="connsiteY34" fmla="*/ 1230928 h 1235917"/>
                  <a:gd name="connsiteX35" fmla="*/ 0 w 4309009"/>
                  <a:gd name="connsiteY35" fmla="*/ 1220793 h 1235917"/>
                  <a:gd name="connsiteX36" fmla="*/ 0 w 4309009"/>
                  <a:gd name="connsiteY36" fmla="*/ 244 h 12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309009" h="1235917">
                    <a:moveTo>
                      <a:pt x="0" y="244"/>
                    </a:moveTo>
                    <a:cubicBezTo>
                      <a:pt x="27430" y="9387"/>
                      <a:pt x="49773" y="17626"/>
                      <a:pt x="74994" y="30431"/>
                    </a:cubicBezTo>
                    <a:cubicBezTo>
                      <a:pt x="394214" y="189770"/>
                      <a:pt x="731837" y="303406"/>
                      <a:pt x="1078938" y="384616"/>
                    </a:cubicBezTo>
                    <a:cubicBezTo>
                      <a:pt x="1085985" y="386265"/>
                      <a:pt x="1093025" y="387915"/>
                      <a:pt x="1100288" y="389614"/>
                    </a:cubicBezTo>
                    <a:cubicBezTo>
                      <a:pt x="1233948" y="420476"/>
                      <a:pt x="1368687" y="442880"/>
                      <a:pt x="1504235" y="463543"/>
                    </a:cubicBezTo>
                    <a:cubicBezTo>
                      <a:pt x="1515571" y="465278"/>
                      <a:pt x="1526907" y="467049"/>
                      <a:pt x="1538242" y="468825"/>
                    </a:cubicBezTo>
                    <a:cubicBezTo>
                      <a:pt x="1627774" y="482791"/>
                      <a:pt x="1717899" y="491350"/>
                      <a:pt x="1808064" y="500096"/>
                    </a:cubicBezTo>
                    <a:cubicBezTo>
                      <a:pt x="1814025" y="500680"/>
                      <a:pt x="1819980" y="501264"/>
                      <a:pt x="1826116" y="501866"/>
                    </a:cubicBezTo>
                    <a:cubicBezTo>
                      <a:pt x="1843716" y="503579"/>
                      <a:pt x="1861317" y="505242"/>
                      <a:pt x="1878924" y="506892"/>
                    </a:cubicBezTo>
                    <a:cubicBezTo>
                      <a:pt x="1883947" y="507383"/>
                      <a:pt x="1888978" y="507874"/>
                      <a:pt x="1894157" y="508379"/>
                    </a:cubicBezTo>
                    <a:cubicBezTo>
                      <a:pt x="2004977" y="518529"/>
                      <a:pt x="2116020" y="520572"/>
                      <a:pt x="2227232" y="520616"/>
                    </a:cubicBezTo>
                    <a:cubicBezTo>
                      <a:pt x="2240685" y="520637"/>
                      <a:pt x="2254138" y="520660"/>
                      <a:pt x="2267591" y="520684"/>
                    </a:cubicBezTo>
                    <a:cubicBezTo>
                      <a:pt x="2295636" y="520724"/>
                      <a:pt x="2323682" y="520737"/>
                      <a:pt x="2351728" y="520733"/>
                    </a:cubicBezTo>
                    <a:cubicBezTo>
                      <a:pt x="2379942" y="520732"/>
                      <a:pt x="2408150" y="520778"/>
                      <a:pt x="2436357" y="520871"/>
                    </a:cubicBezTo>
                    <a:cubicBezTo>
                      <a:pt x="2609290" y="521429"/>
                      <a:pt x="2781098" y="518850"/>
                      <a:pt x="2953593" y="505996"/>
                    </a:cubicBezTo>
                    <a:cubicBezTo>
                      <a:pt x="2958469" y="505634"/>
                      <a:pt x="2963344" y="505272"/>
                      <a:pt x="2968368" y="504899"/>
                    </a:cubicBezTo>
                    <a:cubicBezTo>
                      <a:pt x="3391817" y="473345"/>
                      <a:pt x="3813332" y="407890"/>
                      <a:pt x="4226760" y="310990"/>
                    </a:cubicBezTo>
                    <a:cubicBezTo>
                      <a:pt x="4234691" y="309139"/>
                      <a:pt x="4242628" y="307288"/>
                      <a:pt x="4250794" y="305381"/>
                    </a:cubicBezTo>
                    <a:cubicBezTo>
                      <a:pt x="4257685" y="303747"/>
                      <a:pt x="4264577" y="302113"/>
                      <a:pt x="4271678" y="300429"/>
                    </a:cubicBezTo>
                    <a:cubicBezTo>
                      <a:pt x="4288779" y="296952"/>
                      <a:pt x="4288779" y="296952"/>
                      <a:pt x="4309009" y="296952"/>
                    </a:cubicBezTo>
                    <a:cubicBezTo>
                      <a:pt x="4309009" y="354810"/>
                      <a:pt x="4309009" y="412668"/>
                      <a:pt x="4309009" y="472279"/>
                    </a:cubicBezTo>
                    <a:cubicBezTo>
                      <a:pt x="4194210" y="515187"/>
                      <a:pt x="4078939" y="556492"/>
                      <a:pt x="3962994" y="596189"/>
                    </a:cubicBezTo>
                    <a:cubicBezTo>
                      <a:pt x="3954342" y="599163"/>
                      <a:pt x="3954342" y="599163"/>
                      <a:pt x="3945522" y="602196"/>
                    </a:cubicBezTo>
                    <a:cubicBezTo>
                      <a:pt x="3878466" y="625231"/>
                      <a:pt x="3811248" y="646913"/>
                      <a:pt x="3743119" y="666548"/>
                    </a:cubicBezTo>
                    <a:cubicBezTo>
                      <a:pt x="3716072" y="674367"/>
                      <a:pt x="3689227" y="682753"/>
                      <a:pt x="3662381" y="691257"/>
                    </a:cubicBezTo>
                    <a:cubicBezTo>
                      <a:pt x="3602311" y="710212"/>
                      <a:pt x="3541803" y="727590"/>
                      <a:pt x="3481261" y="744968"/>
                    </a:cubicBezTo>
                    <a:cubicBezTo>
                      <a:pt x="3458449" y="751522"/>
                      <a:pt x="3435636" y="758090"/>
                      <a:pt x="3412830" y="764665"/>
                    </a:cubicBezTo>
                    <a:cubicBezTo>
                      <a:pt x="3407354" y="766243"/>
                      <a:pt x="3401878" y="767821"/>
                      <a:pt x="3396241" y="769453"/>
                    </a:cubicBezTo>
                    <a:cubicBezTo>
                      <a:pt x="3362855" y="779102"/>
                      <a:pt x="3329583" y="789056"/>
                      <a:pt x="3296385" y="799353"/>
                    </a:cubicBezTo>
                    <a:cubicBezTo>
                      <a:pt x="3224825" y="821538"/>
                      <a:pt x="3152273" y="839557"/>
                      <a:pt x="3079532" y="857393"/>
                    </a:cubicBezTo>
                    <a:cubicBezTo>
                      <a:pt x="3027433" y="870172"/>
                      <a:pt x="2975529" y="883490"/>
                      <a:pt x="2923727" y="897408"/>
                    </a:cubicBezTo>
                    <a:cubicBezTo>
                      <a:pt x="2339704" y="1053685"/>
                      <a:pt x="1734973" y="1157924"/>
                      <a:pt x="1061122" y="1212782"/>
                    </a:cubicBezTo>
                    <a:cubicBezTo>
                      <a:pt x="1038316" y="1214602"/>
                      <a:pt x="1015523" y="1216531"/>
                      <a:pt x="992724" y="1218446"/>
                    </a:cubicBezTo>
                    <a:cubicBezTo>
                      <a:pt x="730037" y="1240018"/>
                      <a:pt x="465192" y="1238629"/>
                      <a:pt x="201879" y="1231326"/>
                    </a:cubicBezTo>
                    <a:cubicBezTo>
                      <a:pt x="197019" y="1231198"/>
                      <a:pt x="192158" y="1231063"/>
                      <a:pt x="187151" y="1230928"/>
                    </a:cubicBezTo>
                    <a:cubicBezTo>
                      <a:pt x="124555" y="1229168"/>
                      <a:pt x="62556" y="1225264"/>
                      <a:pt x="0" y="1220793"/>
                    </a:cubicBezTo>
                    <a:cubicBezTo>
                      <a:pt x="0" y="818012"/>
                      <a:pt x="0" y="415231"/>
                      <a:pt x="0" y="244"/>
                    </a:cubicBezTo>
                    <a:close/>
                  </a:path>
                </a:pathLst>
              </a:custGeom>
              <a:solidFill>
                <a:srgbClr val="29A3DC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7E2ACB1-7B67-8A22-2A8B-5CA8F68259C1}"/>
                  </a:ext>
                </a:extLst>
              </p:cNvPr>
              <p:cNvSpPr/>
              <p:nvPr/>
            </p:nvSpPr>
            <p:spPr>
              <a:xfrm>
                <a:off x="4770928" y="5711628"/>
                <a:ext cx="3479575" cy="900313"/>
              </a:xfrm>
              <a:custGeom>
                <a:avLst/>
                <a:gdLst>
                  <a:gd name="connsiteX0" fmla="*/ 3480214 w 3479575"/>
                  <a:gd name="connsiteY0" fmla="*/ 847 h 900313"/>
                  <a:gd name="connsiteX1" fmla="*/ 3480214 w 3479575"/>
                  <a:gd name="connsiteY1" fmla="*/ 520086 h 900313"/>
                  <a:gd name="connsiteX2" fmla="*/ 2929787 w 3479575"/>
                  <a:gd name="connsiteY2" fmla="*/ 758632 h 900313"/>
                  <a:gd name="connsiteX3" fmla="*/ 2916442 w 3479575"/>
                  <a:gd name="connsiteY3" fmla="*/ 762827 h 900313"/>
                  <a:gd name="connsiteX4" fmla="*/ 2655420 w 3479575"/>
                  <a:gd name="connsiteY4" fmla="*/ 830699 h 900313"/>
                  <a:gd name="connsiteX5" fmla="*/ 2639304 w 3479575"/>
                  <a:gd name="connsiteY5" fmla="*/ 834057 h 900313"/>
                  <a:gd name="connsiteX6" fmla="*/ 2300126 w 3479575"/>
                  <a:gd name="connsiteY6" fmla="*/ 884228 h 900313"/>
                  <a:gd name="connsiteX7" fmla="*/ 2280934 w 3479575"/>
                  <a:gd name="connsiteY7" fmla="*/ 886419 h 900313"/>
                  <a:gd name="connsiteX8" fmla="*/ 1652763 w 3479575"/>
                  <a:gd name="connsiteY8" fmla="*/ 884228 h 900313"/>
                  <a:gd name="connsiteX9" fmla="*/ 1630328 w 3479575"/>
                  <a:gd name="connsiteY9" fmla="*/ 882258 h 900313"/>
                  <a:gd name="connsiteX10" fmla="*/ 553595 w 3479575"/>
                  <a:gd name="connsiteY10" fmla="*/ 634723 h 900313"/>
                  <a:gd name="connsiteX11" fmla="*/ 528907 w 3479575"/>
                  <a:gd name="connsiteY11" fmla="*/ 626090 h 900313"/>
                  <a:gd name="connsiteX12" fmla="*/ 639 w 3479575"/>
                  <a:gd name="connsiteY12" fmla="*/ 405449 h 900313"/>
                  <a:gd name="connsiteX13" fmla="*/ 55085 w 3479575"/>
                  <a:gd name="connsiteY13" fmla="*/ 411666 h 900313"/>
                  <a:gd name="connsiteX14" fmla="*/ 76401 w 3479575"/>
                  <a:gd name="connsiteY14" fmla="*/ 420718 h 900313"/>
                  <a:gd name="connsiteX15" fmla="*/ 99685 w 3479575"/>
                  <a:gd name="connsiteY15" fmla="*/ 430736 h 900313"/>
                  <a:gd name="connsiteX16" fmla="*/ 627772 w 3479575"/>
                  <a:gd name="connsiteY16" fmla="*/ 601006 h 900313"/>
                  <a:gd name="connsiteX17" fmla="*/ 661832 w 3479575"/>
                  <a:gd name="connsiteY17" fmla="*/ 609357 h 900313"/>
                  <a:gd name="connsiteX18" fmla="*/ 742409 w 3479575"/>
                  <a:gd name="connsiteY18" fmla="*/ 627980 h 900313"/>
                  <a:gd name="connsiteX19" fmla="*/ 770144 w 3479575"/>
                  <a:gd name="connsiteY19" fmla="*/ 634618 h 900313"/>
                  <a:gd name="connsiteX20" fmla="*/ 975898 w 3479575"/>
                  <a:gd name="connsiteY20" fmla="*/ 669283 h 900313"/>
                  <a:gd name="connsiteX21" fmla="*/ 1001280 w 3479575"/>
                  <a:gd name="connsiteY21" fmla="*/ 672523 h 900313"/>
                  <a:gd name="connsiteX22" fmla="*/ 1454252 w 3479575"/>
                  <a:gd name="connsiteY22" fmla="*/ 698367 h 900313"/>
                  <a:gd name="connsiteX23" fmla="*/ 1467752 w 3479575"/>
                  <a:gd name="connsiteY23" fmla="*/ 698374 h 900313"/>
                  <a:gd name="connsiteX24" fmla="*/ 1921203 w 3479575"/>
                  <a:gd name="connsiteY24" fmla="*/ 664194 h 900313"/>
                  <a:gd name="connsiteX25" fmla="*/ 1965857 w 3479575"/>
                  <a:gd name="connsiteY25" fmla="*/ 656889 h 900313"/>
                  <a:gd name="connsiteX26" fmla="*/ 3463567 w 3479575"/>
                  <a:gd name="connsiteY26" fmla="*/ 8328 h 900313"/>
                  <a:gd name="connsiteX27" fmla="*/ 3480214 w 3479575"/>
                  <a:gd name="connsiteY27" fmla="*/ 847 h 900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479575" h="900313">
                    <a:moveTo>
                      <a:pt x="3480214" y="847"/>
                    </a:moveTo>
                    <a:cubicBezTo>
                      <a:pt x="3480214" y="172196"/>
                      <a:pt x="3480214" y="343545"/>
                      <a:pt x="3480214" y="520086"/>
                    </a:cubicBezTo>
                    <a:cubicBezTo>
                      <a:pt x="3302792" y="619886"/>
                      <a:pt x="3123766" y="697801"/>
                      <a:pt x="2929787" y="758632"/>
                    </a:cubicBezTo>
                    <a:cubicBezTo>
                      <a:pt x="2925383" y="760015"/>
                      <a:pt x="2920980" y="761404"/>
                      <a:pt x="2916442" y="762827"/>
                    </a:cubicBezTo>
                    <a:cubicBezTo>
                      <a:pt x="2830531" y="789699"/>
                      <a:pt x="2743556" y="812350"/>
                      <a:pt x="2655420" y="830699"/>
                    </a:cubicBezTo>
                    <a:cubicBezTo>
                      <a:pt x="2650100" y="831811"/>
                      <a:pt x="2644779" y="832917"/>
                      <a:pt x="2639304" y="834057"/>
                    </a:cubicBezTo>
                    <a:cubicBezTo>
                      <a:pt x="2527249" y="856917"/>
                      <a:pt x="2413725" y="871543"/>
                      <a:pt x="2300126" y="884228"/>
                    </a:cubicBezTo>
                    <a:cubicBezTo>
                      <a:pt x="2293794" y="884949"/>
                      <a:pt x="2287462" y="885677"/>
                      <a:pt x="2280934" y="886419"/>
                    </a:cubicBezTo>
                    <a:cubicBezTo>
                      <a:pt x="2073313" y="909245"/>
                      <a:pt x="1860452" y="903237"/>
                      <a:pt x="1652763" y="884228"/>
                    </a:cubicBezTo>
                    <a:cubicBezTo>
                      <a:pt x="1645359" y="883573"/>
                      <a:pt x="1637954" y="882926"/>
                      <a:pt x="1630328" y="882258"/>
                    </a:cubicBezTo>
                    <a:cubicBezTo>
                      <a:pt x="1262080" y="848940"/>
                      <a:pt x="901667" y="756953"/>
                      <a:pt x="553595" y="634723"/>
                    </a:cubicBezTo>
                    <a:cubicBezTo>
                      <a:pt x="545449" y="631874"/>
                      <a:pt x="537303" y="629025"/>
                      <a:pt x="528907" y="626090"/>
                    </a:cubicBezTo>
                    <a:cubicBezTo>
                      <a:pt x="348893" y="562615"/>
                      <a:pt x="173640" y="485920"/>
                      <a:pt x="639" y="405449"/>
                    </a:cubicBezTo>
                    <a:cubicBezTo>
                      <a:pt x="25758" y="397076"/>
                      <a:pt x="31281" y="401323"/>
                      <a:pt x="55085" y="411666"/>
                    </a:cubicBezTo>
                    <a:cubicBezTo>
                      <a:pt x="62118" y="414653"/>
                      <a:pt x="69158" y="417640"/>
                      <a:pt x="76401" y="420718"/>
                    </a:cubicBezTo>
                    <a:cubicBezTo>
                      <a:pt x="84088" y="424025"/>
                      <a:pt x="91769" y="427330"/>
                      <a:pt x="99685" y="430736"/>
                    </a:cubicBezTo>
                    <a:cubicBezTo>
                      <a:pt x="271790" y="502571"/>
                      <a:pt x="446503" y="557495"/>
                      <a:pt x="627772" y="601006"/>
                    </a:cubicBezTo>
                    <a:cubicBezTo>
                      <a:pt x="639128" y="603787"/>
                      <a:pt x="650477" y="606570"/>
                      <a:pt x="661832" y="609357"/>
                    </a:cubicBezTo>
                    <a:cubicBezTo>
                      <a:pt x="688624" y="615870"/>
                      <a:pt x="715503" y="621946"/>
                      <a:pt x="742409" y="627980"/>
                    </a:cubicBezTo>
                    <a:cubicBezTo>
                      <a:pt x="751654" y="630190"/>
                      <a:pt x="760899" y="632403"/>
                      <a:pt x="770144" y="634618"/>
                    </a:cubicBezTo>
                    <a:cubicBezTo>
                      <a:pt x="838151" y="650420"/>
                      <a:pt x="906677" y="660546"/>
                      <a:pt x="975898" y="669283"/>
                    </a:cubicBezTo>
                    <a:cubicBezTo>
                      <a:pt x="984273" y="670352"/>
                      <a:pt x="992648" y="671421"/>
                      <a:pt x="1001280" y="672523"/>
                    </a:cubicBezTo>
                    <a:cubicBezTo>
                      <a:pt x="1152122" y="690794"/>
                      <a:pt x="1302331" y="698387"/>
                      <a:pt x="1454252" y="698367"/>
                    </a:cubicBezTo>
                    <a:cubicBezTo>
                      <a:pt x="1458709" y="698367"/>
                      <a:pt x="1463160" y="698374"/>
                      <a:pt x="1467752" y="698374"/>
                    </a:cubicBezTo>
                    <a:cubicBezTo>
                      <a:pt x="1620874" y="698482"/>
                      <a:pt x="1770165" y="689911"/>
                      <a:pt x="1921203" y="664194"/>
                    </a:cubicBezTo>
                    <a:cubicBezTo>
                      <a:pt x="1936079" y="661681"/>
                      <a:pt x="1950961" y="659272"/>
                      <a:pt x="1965857" y="656889"/>
                    </a:cubicBezTo>
                    <a:cubicBezTo>
                      <a:pt x="2496722" y="571499"/>
                      <a:pt x="3043392" y="347701"/>
                      <a:pt x="3463567" y="8328"/>
                    </a:cubicBezTo>
                    <a:cubicBezTo>
                      <a:pt x="3473471" y="847"/>
                      <a:pt x="3473471" y="847"/>
                      <a:pt x="3480214" y="847"/>
                    </a:cubicBezTo>
                    <a:close/>
                  </a:path>
                </a:pathLst>
              </a:custGeom>
              <a:solidFill>
                <a:srgbClr val="29A3DC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835F726-537D-3ED9-8DD7-FAAD43486881}"/>
                  </a:ext>
                </a:extLst>
              </p:cNvPr>
              <p:cNvSpPr/>
              <p:nvPr/>
            </p:nvSpPr>
            <p:spPr>
              <a:xfrm>
                <a:off x="3941495" y="5644194"/>
                <a:ext cx="4309009" cy="1213805"/>
              </a:xfrm>
              <a:custGeom>
                <a:avLst/>
                <a:gdLst>
                  <a:gd name="connsiteX0" fmla="*/ 0 w 4309009"/>
                  <a:gd name="connsiteY0" fmla="*/ 837 h 1213805"/>
                  <a:gd name="connsiteX1" fmla="*/ 13055 w 4309009"/>
                  <a:gd name="connsiteY1" fmla="*/ 9222 h 1213805"/>
                  <a:gd name="connsiteX2" fmla="*/ 164369 w 4309009"/>
                  <a:gd name="connsiteY2" fmla="*/ 103252 h 1213805"/>
                  <a:gd name="connsiteX3" fmla="*/ 176785 w 4309009"/>
                  <a:gd name="connsiteY3" fmla="*/ 110792 h 1213805"/>
                  <a:gd name="connsiteX4" fmla="*/ 388797 w 4309009"/>
                  <a:gd name="connsiteY4" fmla="*/ 234724 h 1213805"/>
                  <a:gd name="connsiteX5" fmla="*/ 433894 w 4309009"/>
                  <a:gd name="connsiteY5" fmla="*/ 260219 h 1213805"/>
                  <a:gd name="connsiteX6" fmla="*/ 619125 w 4309009"/>
                  <a:gd name="connsiteY6" fmla="*/ 359921 h 1213805"/>
                  <a:gd name="connsiteX7" fmla="*/ 641782 w 4309009"/>
                  <a:gd name="connsiteY7" fmla="*/ 371745 h 1213805"/>
                  <a:gd name="connsiteX8" fmla="*/ 829434 w 4309009"/>
                  <a:gd name="connsiteY8" fmla="*/ 459386 h 1213805"/>
                  <a:gd name="connsiteX9" fmla="*/ 829434 w 4309009"/>
                  <a:gd name="connsiteY9" fmla="*/ 472872 h 1213805"/>
                  <a:gd name="connsiteX10" fmla="*/ 840446 w 4309009"/>
                  <a:gd name="connsiteY10" fmla="*/ 476260 h 1213805"/>
                  <a:gd name="connsiteX11" fmla="*/ 954604 w 4309009"/>
                  <a:gd name="connsiteY11" fmla="*/ 522605 h 1213805"/>
                  <a:gd name="connsiteX12" fmla="*/ 1749694 w 4309009"/>
                  <a:gd name="connsiteY12" fmla="*/ 809353 h 1213805"/>
                  <a:gd name="connsiteX13" fmla="*/ 1821066 w 4309009"/>
                  <a:gd name="connsiteY13" fmla="*/ 828686 h 1213805"/>
                  <a:gd name="connsiteX14" fmla="*/ 2814936 w 4309009"/>
                  <a:gd name="connsiteY14" fmla="*/ 960080 h 1213805"/>
                  <a:gd name="connsiteX15" fmla="*/ 2832766 w 4309009"/>
                  <a:gd name="connsiteY15" fmla="*/ 960107 h 1213805"/>
                  <a:gd name="connsiteX16" fmla="*/ 3493062 w 4309009"/>
                  <a:gd name="connsiteY16" fmla="*/ 890961 h 1213805"/>
                  <a:gd name="connsiteX17" fmla="*/ 3510959 w 4309009"/>
                  <a:gd name="connsiteY17" fmla="*/ 887333 h 1213805"/>
                  <a:gd name="connsiteX18" fmla="*/ 3810000 w 4309009"/>
                  <a:gd name="connsiteY18" fmla="*/ 803297 h 1213805"/>
                  <a:gd name="connsiteX19" fmla="*/ 3831377 w 4309009"/>
                  <a:gd name="connsiteY19" fmla="*/ 796021 h 1213805"/>
                  <a:gd name="connsiteX20" fmla="*/ 4288489 w 4309009"/>
                  <a:gd name="connsiteY20" fmla="*/ 594487 h 1213805"/>
                  <a:gd name="connsiteX21" fmla="*/ 4309009 w 4309009"/>
                  <a:gd name="connsiteY21" fmla="*/ 587510 h 1213805"/>
                  <a:gd name="connsiteX22" fmla="*/ 4309009 w 4309009"/>
                  <a:gd name="connsiteY22" fmla="*/ 1214642 h 1213805"/>
                  <a:gd name="connsiteX23" fmla="*/ 0 w 4309009"/>
                  <a:gd name="connsiteY23" fmla="*/ 1214642 h 1213805"/>
                  <a:gd name="connsiteX24" fmla="*/ 0 w 4309009"/>
                  <a:gd name="connsiteY24" fmla="*/ 1207899 h 1213805"/>
                  <a:gd name="connsiteX25" fmla="*/ 3614443 w 4309009"/>
                  <a:gd name="connsiteY25" fmla="*/ 1201156 h 1213805"/>
                  <a:gd name="connsiteX26" fmla="*/ 3243558 w 4309009"/>
                  <a:gd name="connsiteY26" fmla="*/ 1174182 h 1213805"/>
                  <a:gd name="connsiteX27" fmla="*/ 2279257 w 4309009"/>
                  <a:gd name="connsiteY27" fmla="*/ 1025828 h 1213805"/>
                  <a:gd name="connsiteX28" fmla="*/ 2254010 w 4309009"/>
                  <a:gd name="connsiteY28" fmla="*/ 1020272 h 1213805"/>
                  <a:gd name="connsiteX29" fmla="*/ 2170945 w 4309009"/>
                  <a:gd name="connsiteY29" fmla="*/ 1001808 h 1213805"/>
                  <a:gd name="connsiteX30" fmla="*/ 2145172 w 4309009"/>
                  <a:gd name="connsiteY30" fmla="*/ 996063 h 1213805"/>
                  <a:gd name="connsiteX31" fmla="*/ 1261252 w 4309009"/>
                  <a:gd name="connsiteY31" fmla="*/ 714413 h 1213805"/>
                  <a:gd name="connsiteX32" fmla="*/ 1222059 w 4309009"/>
                  <a:gd name="connsiteY32" fmla="*/ 698789 h 1213805"/>
                  <a:gd name="connsiteX33" fmla="*/ 438319 w 4309009"/>
                  <a:gd name="connsiteY33" fmla="*/ 311032 h 1213805"/>
                  <a:gd name="connsiteX34" fmla="*/ 421882 w 4309009"/>
                  <a:gd name="connsiteY34" fmla="*/ 301246 h 1213805"/>
                  <a:gd name="connsiteX35" fmla="*/ 0 w 4309009"/>
                  <a:gd name="connsiteY35" fmla="*/ 14324 h 1213805"/>
                  <a:gd name="connsiteX36" fmla="*/ 0 w 4309009"/>
                  <a:gd name="connsiteY36" fmla="*/ 837 h 1213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309009" h="1213805">
                    <a:moveTo>
                      <a:pt x="0" y="837"/>
                    </a:moveTo>
                    <a:cubicBezTo>
                      <a:pt x="4308" y="3604"/>
                      <a:pt x="8617" y="6371"/>
                      <a:pt x="13055" y="9222"/>
                    </a:cubicBezTo>
                    <a:cubicBezTo>
                      <a:pt x="63095" y="41228"/>
                      <a:pt x="113591" y="72433"/>
                      <a:pt x="164369" y="103252"/>
                    </a:cubicBezTo>
                    <a:cubicBezTo>
                      <a:pt x="168467" y="105740"/>
                      <a:pt x="172564" y="108228"/>
                      <a:pt x="176785" y="110792"/>
                    </a:cubicBezTo>
                    <a:cubicBezTo>
                      <a:pt x="246802" y="153269"/>
                      <a:pt x="317373" y="194649"/>
                      <a:pt x="388797" y="234724"/>
                    </a:cubicBezTo>
                    <a:cubicBezTo>
                      <a:pt x="403855" y="243179"/>
                      <a:pt x="418876" y="251693"/>
                      <a:pt x="433894" y="260219"/>
                    </a:cubicBezTo>
                    <a:cubicBezTo>
                      <a:pt x="494973" y="294715"/>
                      <a:pt x="556905" y="327537"/>
                      <a:pt x="619125" y="359921"/>
                    </a:cubicBezTo>
                    <a:cubicBezTo>
                      <a:pt x="626602" y="363823"/>
                      <a:pt x="634078" y="367725"/>
                      <a:pt x="641782" y="371745"/>
                    </a:cubicBezTo>
                    <a:cubicBezTo>
                      <a:pt x="703124" y="403487"/>
                      <a:pt x="765062" y="434219"/>
                      <a:pt x="829434" y="459386"/>
                    </a:cubicBezTo>
                    <a:cubicBezTo>
                      <a:pt x="829434" y="463836"/>
                      <a:pt x="829434" y="468287"/>
                      <a:pt x="829434" y="472872"/>
                    </a:cubicBezTo>
                    <a:cubicBezTo>
                      <a:pt x="834882" y="474550"/>
                      <a:pt x="834882" y="474550"/>
                      <a:pt x="840446" y="476260"/>
                    </a:cubicBezTo>
                    <a:cubicBezTo>
                      <a:pt x="880063" y="488901"/>
                      <a:pt x="917037" y="504870"/>
                      <a:pt x="954604" y="522605"/>
                    </a:cubicBezTo>
                    <a:cubicBezTo>
                      <a:pt x="1208620" y="639970"/>
                      <a:pt x="1477343" y="745001"/>
                      <a:pt x="1749694" y="809353"/>
                    </a:cubicBezTo>
                    <a:cubicBezTo>
                      <a:pt x="1773741" y="815064"/>
                      <a:pt x="1797376" y="821646"/>
                      <a:pt x="1821066" y="828686"/>
                    </a:cubicBezTo>
                    <a:cubicBezTo>
                      <a:pt x="2140074" y="922641"/>
                      <a:pt x="2483446" y="959770"/>
                      <a:pt x="2814936" y="960080"/>
                    </a:cubicBezTo>
                    <a:cubicBezTo>
                      <a:pt x="2820816" y="960087"/>
                      <a:pt x="2826703" y="960101"/>
                      <a:pt x="2832766" y="960107"/>
                    </a:cubicBezTo>
                    <a:cubicBezTo>
                      <a:pt x="3054851" y="960033"/>
                      <a:pt x="3275629" y="935946"/>
                      <a:pt x="3493062" y="890961"/>
                    </a:cubicBezTo>
                    <a:cubicBezTo>
                      <a:pt x="3498969" y="889761"/>
                      <a:pt x="3504877" y="888567"/>
                      <a:pt x="3510959" y="887333"/>
                    </a:cubicBezTo>
                    <a:cubicBezTo>
                      <a:pt x="3613067" y="866408"/>
                      <a:pt x="3711412" y="836974"/>
                      <a:pt x="3810000" y="803297"/>
                    </a:cubicBezTo>
                    <a:cubicBezTo>
                      <a:pt x="3820580" y="799696"/>
                      <a:pt x="3820580" y="799696"/>
                      <a:pt x="3831377" y="796021"/>
                    </a:cubicBezTo>
                    <a:cubicBezTo>
                      <a:pt x="3990547" y="741400"/>
                      <a:pt x="4140263" y="674078"/>
                      <a:pt x="4288489" y="594487"/>
                    </a:cubicBezTo>
                    <a:cubicBezTo>
                      <a:pt x="4302266" y="587510"/>
                      <a:pt x="4302266" y="587510"/>
                      <a:pt x="4309009" y="587510"/>
                    </a:cubicBezTo>
                    <a:cubicBezTo>
                      <a:pt x="4309009" y="794463"/>
                      <a:pt x="4309009" y="1001417"/>
                      <a:pt x="4309009" y="1214642"/>
                    </a:cubicBezTo>
                    <a:cubicBezTo>
                      <a:pt x="2887036" y="1214642"/>
                      <a:pt x="1465063" y="1214642"/>
                      <a:pt x="0" y="1214642"/>
                    </a:cubicBezTo>
                    <a:cubicBezTo>
                      <a:pt x="0" y="1212417"/>
                      <a:pt x="0" y="1210192"/>
                      <a:pt x="0" y="1207899"/>
                    </a:cubicBezTo>
                    <a:cubicBezTo>
                      <a:pt x="1789149" y="1204561"/>
                      <a:pt x="1789149" y="1204561"/>
                      <a:pt x="3614443" y="1201156"/>
                    </a:cubicBezTo>
                    <a:cubicBezTo>
                      <a:pt x="3492051" y="1192254"/>
                      <a:pt x="3369659" y="1183353"/>
                      <a:pt x="3243558" y="1174182"/>
                    </a:cubicBezTo>
                    <a:cubicBezTo>
                      <a:pt x="2918359" y="1146022"/>
                      <a:pt x="2598036" y="1096485"/>
                      <a:pt x="2279257" y="1025828"/>
                    </a:cubicBezTo>
                    <a:cubicBezTo>
                      <a:pt x="2270922" y="1023994"/>
                      <a:pt x="2262594" y="1022160"/>
                      <a:pt x="2254010" y="1020272"/>
                    </a:cubicBezTo>
                    <a:cubicBezTo>
                      <a:pt x="2226308" y="1014162"/>
                      <a:pt x="2198626" y="1007992"/>
                      <a:pt x="2170945" y="1001808"/>
                    </a:cubicBezTo>
                    <a:cubicBezTo>
                      <a:pt x="2162435" y="999907"/>
                      <a:pt x="2153931" y="998012"/>
                      <a:pt x="2145172" y="996063"/>
                    </a:cubicBezTo>
                    <a:cubicBezTo>
                      <a:pt x="1844000" y="927969"/>
                      <a:pt x="1547352" y="829913"/>
                      <a:pt x="1261252" y="714413"/>
                    </a:cubicBezTo>
                    <a:cubicBezTo>
                      <a:pt x="1248203" y="709167"/>
                      <a:pt x="1235135" y="703967"/>
                      <a:pt x="1222059" y="698789"/>
                    </a:cubicBezTo>
                    <a:cubicBezTo>
                      <a:pt x="951280" y="591420"/>
                      <a:pt x="687924" y="461055"/>
                      <a:pt x="438319" y="311032"/>
                    </a:cubicBezTo>
                    <a:cubicBezTo>
                      <a:pt x="432894" y="307802"/>
                      <a:pt x="427471" y="304573"/>
                      <a:pt x="421882" y="301246"/>
                    </a:cubicBezTo>
                    <a:cubicBezTo>
                      <a:pt x="100293" y="109760"/>
                      <a:pt x="100293" y="109760"/>
                      <a:pt x="0" y="14324"/>
                    </a:cubicBezTo>
                    <a:cubicBezTo>
                      <a:pt x="0" y="9873"/>
                      <a:pt x="0" y="5422"/>
                      <a:pt x="0" y="837"/>
                    </a:cubicBezTo>
                    <a:close/>
                  </a:path>
                </a:pathLst>
              </a:custGeom>
              <a:solidFill>
                <a:srgbClr val="046FB7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87C75EF-E7FB-168E-6763-E0C60176854E}"/>
                  </a:ext>
                </a:extLst>
              </p:cNvPr>
              <p:cNvSpPr/>
              <p:nvPr/>
            </p:nvSpPr>
            <p:spPr>
              <a:xfrm>
                <a:off x="4784415" y="5239592"/>
                <a:ext cx="3472201" cy="1039916"/>
              </a:xfrm>
              <a:custGeom>
                <a:avLst/>
                <a:gdLst>
                  <a:gd name="connsiteX0" fmla="*/ 3466728 w 3472201"/>
                  <a:gd name="connsiteY0" fmla="*/ 777 h 1039916"/>
                  <a:gd name="connsiteX1" fmla="*/ 3469691 w 3472201"/>
                  <a:gd name="connsiteY1" fmla="*/ 130714 h 1039916"/>
                  <a:gd name="connsiteX2" fmla="*/ 3470797 w 3472201"/>
                  <a:gd name="connsiteY2" fmla="*/ 174881 h 1039916"/>
                  <a:gd name="connsiteX3" fmla="*/ 3471996 w 3472201"/>
                  <a:gd name="connsiteY3" fmla="*/ 238507 h 1039916"/>
                  <a:gd name="connsiteX4" fmla="*/ 3472840 w 3472201"/>
                  <a:gd name="connsiteY4" fmla="*/ 258330 h 1039916"/>
                  <a:gd name="connsiteX5" fmla="*/ 3455276 w 3472201"/>
                  <a:gd name="connsiteY5" fmla="*/ 325275 h 1039916"/>
                  <a:gd name="connsiteX6" fmla="*/ 3412781 w 3472201"/>
                  <a:gd name="connsiteY6" fmla="*/ 358175 h 1039916"/>
                  <a:gd name="connsiteX7" fmla="*/ 3386703 w 3472201"/>
                  <a:gd name="connsiteY7" fmla="*/ 377641 h 1039916"/>
                  <a:gd name="connsiteX8" fmla="*/ 3359677 w 3472201"/>
                  <a:gd name="connsiteY8" fmla="*/ 396528 h 1039916"/>
                  <a:gd name="connsiteX9" fmla="*/ 3344690 w 3472201"/>
                  <a:gd name="connsiteY9" fmla="*/ 406976 h 1039916"/>
                  <a:gd name="connsiteX10" fmla="*/ 3298144 w 3472201"/>
                  <a:gd name="connsiteY10" fmla="*/ 439096 h 1039916"/>
                  <a:gd name="connsiteX11" fmla="*/ 3283646 w 3472201"/>
                  <a:gd name="connsiteY11" fmla="*/ 449141 h 1039916"/>
                  <a:gd name="connsiteX12" fmla="*/ 3014922 w 3472201"/>
                  <a:gd name="connsiteY12" fmla="*/ 614423 h 1039916"/>
                  <a:gd name="connsiteX13" fmla="*/ 2996599 w 3472201"/>
                  <a:gd name="connsiteY13" fmla="*/ 624960 h 1039916"/>
                  <a:gd name="connsiteX14" fmla="*/ 2482197 w 3472201"/>
                  <a:gd name="connsiteY14" fmla="*/ 857184 h 1039916"/>
                  <a:gd name="connsiteX15" fmla="*/ 2464071 w 3472201"/>
                  <a:gd name="connsiteY15" fmla="*/ 863941 h 1039916"/>
                  <a:gd name="connsiteX16" fmla="*/ 2215187 w 3472201"/>
                  <a:gd name="connsiteY16" fmla="*/ 939129 h 1039916"/>
                  <a:gd name="connsiteX17" fmla="*/ 2162231 w 3472201"/>
                  <a:gd name="connsiteY17" fmla="*/ 952684 h 1039916"/>
                  <a:gd name="connsiteX18" fmla="*/ 1918708 w 3472201"/>
                  <a:gd name="connsiteY18" fmla="*/ 1003434 h 1039916"/>
                  <a:gd name="connsiteX19" fmla="*/ 1899840 w 3472201"/>
                  <a:gd name="connsiteY19" fmla="*/ 1006496 h 1039916"/>
                  <a:gd name="connsiteX20" fmla="*/ 1531382 w 3472201"/>
                  <a:gd name="connsiteY20" fmla="*/ 1039255 h 1039916"/>
                  <a:gd name="connsiteX21" fmla="*/ 1517006 w 3472201"/>
                  <a:gd name="connsiteY21" fmla="*/ 1039633 h 1039916"/>
                  <a:gd name="connsiteX22" fmla="*/ 937966 w 3472201"/>
                  <a:gd name="connsiteY22" fmla="*/ 998795 h 1039916"/>
                  <a:gd name="connsiteX23" fmla="*/ 918289 w 3472201"/>
                  <a:gd name="connsiteY23" fmla="*/ 995484 h 1039916"/>
                  <a:gd name="connsiteX24" fmla="*/ 639 w 3472201"/>
                  <a:gd name="connsiteY24" fmla="*/ 681857 h 1039916"/>
                  <a:gd name="connsiteX25" fmla="*/ 75659 w 3472201"/>
                  <a:gd name="connsiteY25" fmla="*/ 698297 h 1039916"/>
                  <a:gd name="connsiteX26" fmla="*/ 479418 w 3472201"/>
                  <a:gd name="connsiteY26" fmla="*/ 823467 h 1039916"/>
                  <a:gd name="connsiteX27" fmla="*/ 504914 w 3472201"/>
                  <a:gd name="connsiteY27" fmla="*/ 829503 h 1039916"/>
                  <a:gd name="connsiteX28" fmla="*/ 679190 w 3472201"/>
                  <a:gd name="connsiteY28" fmla="*/ 857602 h 1039916"/>
                  <a:gd name="connsiteX29" fmla="*/ 703635 w 3472201"/>
                  <a:gd name="connsiteY29" fmla="*/ 860927 h 1039916"/>
                  <a:gd name="connsiteX30" fmla="*/ 782869 w 3472201"/>
                  <a:gd name="connsiteY30" fmla="*/ 870671 h 1039916"/>
                  <a:gd name="connsiteX31" fmla="*/ 798649 w 3472201"/>
                  <a:gd name="connsiteY31" fmla="*/ 872519 h 1039916"/>
                  <a:gd name="connsiteX32" fmla="*/ 1085478 w 3472201"/>
                  <a:gd name="connsiteY32" fmla="*/ 886261 h 1039916"/>
                  <a:gd name="connsiteX33" fmla="*/ 1107198 w 3472201"/>
                  <a:gd name="connsiteY33" fmla="*/ 886248 h 1039916"/>
                  <a:gd name="connsiteX34" fmla="*/ 1444238 w 3472201"/>
                  <a:gd name="connsiteY34" fmla="*/ 866436 h 1039916"/>
                  <a:gd name="connsiteX35" fmla="*/ 1495825 w 3472201"/>
                  <a:gd name="connsiteY35" fmla="*/ 860529 h 1039916"/>
                  <a:gd name="connsiteX36" fmla="*/ 1689420 w 3472201"/>
                  <a:gd name="connsiteY36" fmla="*/ 827028 h 1039916"/>
                  <a:gd name="connsiteX37" fmla="*/ 1740535 w 3472201"/>
                  <a:gd name="connsiteY37" fmla="*/ 816906 h 1039916"/>
                  <a:gd name="connsiteX38" fmla="*/ 2051646 w 3472201"/>
                  <a:gd name="connsiteY38" fmla="*/ 737887 h 1039916"/>
                  <a:gd name="connsiteX39" fmla="*/ 2118399 w 3472201"/>
                  <a:gd name="connsiteY39" fmla="*/ 716679 h 1039916"/>
                  <a:gd name="connsiteX40" fmla="*/ 2536144 w 3472201"/>
                  <a:gd name="connsiteY40" fmla="*/ 553733 h 1039916"/>
                  <a:gd name="connsiteX41" fmla="*/ 2556522 w 3472201"/>
                  <a:gd name="connsiteY41" fmla="*/ 544342 h 1039916"/>
                  <a:gd name="connsiteX42" fmla="*/ 3041896 w 3472201"/>
                  <a:gd name="connsiteY42" fmla="*/ 283998 h 1039916"/>
                  <a:gd name="connsiteX43" fmla="*/ 3060216 w 3472201"/>
                  <a:gd name="connsiteY43" fmla="*/ 272570 h 1039916"/>
                  <a:gd name="connsiteX44" fmla="*/ 3298144 w 3472201"/>
                  <a:gd name="connsiteY44" fmla="*/ 115414 h 1039916"/>
                  <a:gd name="connsiteX45" fmla="*/ 3313092 w 3472201"/>
                  <a:gd name="connsiteY45" fmla="*/ 104917 h 1039916"/>
                  <a:gd name="connsiteX46" fmla="*/ 3386888 w 3472201"/>
                  <a:gd name="connsiteY46" fmla="*/ 52880 h 1039916"/>
                  <a:gd name="connsiteX47" fmla="*/ 3399903 w 3472201"/>
                  <a:gd name="connsiteY47" fmla="*/ 43667 h 1039916"/>
                  <a:gd name="connsiteX48" fmla="*/ 3426370 w 3472201"/>
                  <a:gd name="connsiteY48" fmla="*/ 24636 h 1039916"/>
                  <a:gd name="connsiteX49" fmla="*/ 3466728 w 3472201"/>
                  <a:gd name="connsiteY49" fmla="*/ 777 h 1039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472201" h="1039916">
                    <a:moveTo>
                      <a:pt x="3466728" y="777"/>
                    </a:moveTo>
                    <a:cubicBezTo>
                      <a:pt x="3468100" y="44085"/>
                      <a:pt x="3469042" y="87388"/>
                      <a:pt x="3469691" y="130714"/>
                    </a:cubicBezTo>
                    <a:cubicBezTo>
                      <a:pt x="3469962" y="145438"/>
                      <a:pt x="3470330" y="160162"/>
                      <a:pt x="3470797" y="174881"/>
                    </a:cubicBezTo>
                    <a:cubicBezTo>
                      <a:pt x="3471455" y="196093"/>
                      <a:pt x="3471758" y="217286"/>
                      <a:pt x="3471996" y="238507"/>
                    </a:cubicBezTo>
                    <a:cubicBezTo>
                      <a:pt x="3472274" y="245049"/>
                      <a:pt x="3472553" y="251590"/>
                      <a:pt x="3472840" y="258330"/>
                    </a:cubicBezTo>
                    <a:cubicBezTo>
                      <a:pt x="3472858" y="285464"/>
                      <a:pt x="3472622" y="303610"/>
                      <a:pt x="3455276" y="325275"/>
                    </a:cubicBezTo>
                    <a:cubicBezTo>
                      <a:pt x="3441630" y="337376"/>
                      <a:pt x="3427829" y="347890"/>
                      <a:pt x="3412781" y="358175"/>
                    </a:cubicBezTo>
                    <a:cubicBezTo>
                      <a:pt x="3404083" y="364657"/>
                      <a:pt x="3395390" y="371145"/>
                      <a:pt x="3386703" y="377641"/>
                    </a:cubicBezTo>
                    <a:cubicBezTo>
                      <a:pt x="3377721" y="383975"/>
                      <a:pt x="3368711" y="390270"/>
                      <a:pt x="3359677" y="396528"/>
                    </a:cubicBezTo>
                    <a:cubicBezTo>
                      <a:pt x="3352258" y="401700"/>
                      <a:pt x="3352258" y="401700"/>
                      <a:pt x="3344690" y="406976"/>
                    </a:cubicBezTo>
                    <a:cubicBezTo>
                      <a:pt x="3329206" y="417729"/>
                      <a:pt x="3313679" y="428417"/>
                      <a:pt x="3298144" y="439096"/>
                    </a:cubicBezTo>
                    <a:cubicBezTo>
                      <a:pt x="3293359" y="442411"/>
                      <a:pt x="3288576" y="445726"/>
                      <a:pt x="3283646" y="449141"/>
                    </a:cubicBezTo>
                    <a:cubicBezTo>
                      <a:pt x="3196875" y="509109"/>
                      <a:pt x="3106604" y="562352"/>
                      <a:pt x="3014922" y="614423"/>
                    </a:cubicBezTo>
                    <a:cubicBezTo>
                      <a:pt x="3008876" y="617900"/>
                      <a:pt x="3002829" y="621377"/>
                      <a:pt x="2996599" y="624960"/>
                    </a:cubicBezTo>
                    <a:cubicBezTo>
                      <a:pt x="2832840" y="718905"/>
                      <a:pt x="2659264" y="792367"/>
                      <a:pt x="2482197" y="857184"/>
                    </a:cubicBezTo>
                    <a:cubicBezTo>
                      <a:pt x="2476215" y="859416"/>
                      <a:pt x="2470234" y="861648"/>
                      <a:pt x="2464071" y="863941"/>
                    </a:cubicBezTo>
                    <a:cubicBezTo>
                      <a:pt x="2382381" y="894374"/>
                      <a:pt x="2299829" y="918340"/>
                      <a:pt x="2215187" y="939129"/>
                    </a:cubicBezTo>
                    <a:cubicBezTo>
                      <a:pt x="2197499" y="943533"/>
                      <a:pt x="2179865" y="948064"/>
                      <a:pt x="2162231" y="952684"/>
                    </a:cubicBezTo>
                    <a:cubicBezTo>
                      <a:pt x="2081607" y="973622"/>
                      <a:pt x="2000930" y="990177"/>
                      <a:pt x="1918708" y="1003434"/>
                    </a:cubicBezTo>
                    <a:cubicBezTo>
                      <a:pt x="1909368" y="1004951"/>
                      <a:pt x="1909368" y="1004951"/>
                      <a:pt x="1899840" y="1006496"/>
                    </a:cubicBezTo>
                    <a:cubicBezTo>
                      <a:pt x="1777111" y="1026200"/>
                      <a:pt x="1655575" y="1036416"/>
                      <a:pt x="1531382" y="1039255"/>
                    </a:cubicBezTo>
                    <a:cubicBezTo>
                      <a:pt x="1524268" y="1039444"/>
                      <a:pt x="1524268" y="1039444"/>
                      <a:pt x="1517006" y="1039633"/>
                    </a:cubicBezTo>
                    <a:cubicBezTo>
                      <a:pt x="1322682" y="1044737"/>
                      <a:pt x="1129748" y="1031460"/>
                      <a:pt x="937966" y="998795"/>
                    </a:cubicBezTo>
                    <a:cubicBezTo>
                      <a:pt x="931473" y="997702"/>
                      <a:pt x="924979" y="996610"/>
                      <a:pt x="918289" y="995484"/>
                    </a:cubicBezTo>
                    <a:cubicBezTo>
                      <a:pt x="594473" y="939925"/>
                      <a:pt x="294400" y="826529"/>
                      <a:pt x="639" y="681857"/>
                    </a:cubicBezTo>
                    <a:cubicBezTo>
                      <a:pt x="29979" y="672077"/>
                      <a:pt x="48915" y="686065"/>
                      <a:pt x="75659" y="698297"/>
                    </a:cubicBezTo>
                    <a:cubicBezTo>
                      <a:pt x="205313" y="755029"/>
                      <a:pt x="341793" y="791693"/>
                      <a:pt x="479418" y="823467"/>
                    </a:cubicBezTo>
                    <a:cubicBezTo>
                      <a:pt x="487833" y="825457"/>
                      <a:pt x="496249" y="827446"/>
                      <a:pt x="504914" y="829503"/>
                    </a:cubicBezTo>
                    <a:cubicBezTo>
                      <a:pt x="562503" y="842079"/>
                      <a:pt x="620813" y="849685"/>
                      <a:pt x="679190" y="857602"/>
                    </a:cubicBezTo>
                    <a:cubicBezTo>
                      <a:pt x="691294" y="859248"/>
                      <a:pt x="691294" y="859248"/>
                      <a:pt x="703635" y="860927"/>
                    </a:cubicBezTo>
                    <a:cubicBezTo>
                      <a:pt x="730028" y="864386"/>
                      <a:pt x="756435" y="867609"/>
                      <a:pt x="782869" y="870671"/>
                    </a:cubicBezTo>
                    <a:cubicBezTo>
                      <a:pt x="790678" y="871588"/>
                      <a:pt x="790678" y="871588"/>
                      <a:pt x="798649" y="872519"/>
                    </a:cubicBezTo>
                    <a:cubicBezTo>
                      <a:pt x="894371" y="883450"/>
                      <a:pt x="989182" y="886585"/>
                      <a:pt x="1085478" y="886261"/>
                    </a:cubicBezTo>
                    <a:cubicBezTo>
                      <a:pt x="1092646" y="886261"/>
                      <a:pt x="1099814" y="886255"/>
                      <a:pt x="1107198" y="886248"/>
                    </a:cubicBezTo>
                    <a:cubicBezTo>
                      <a:pt x="1220567" y="886046"/>
                      <a:pt x="1331739" y="880786"/>
                      <a:pt x="1444238" y="866436"/>
                    </a:cubicBezTo>
                    <a:cubicBezTo>
                      <a:pt x="1461420" y="864251"/>
                      <a:pt x="1478595" y="862309"/>
                      <a:pt x="1495825" y="860529"/>
                    </a:cubicBezTo>
                    <a:cubicBezTo>
                      <a:pt x="1561195" y="853374"/>
                      <a:pt x="1625115" y="840467"/>
                      <a:pt x="1689420" y="827028"/>
                    </a:cubicBezTo>
                    <a:cubicBezTo>
                      <a:pt x="1706434" y="823521"/>
                      <a:pt x="1723474" y="820183"/>
                      <a:pt x="1740535" y="816906"/>
                    </a:cubicBezTo>
                    <a:cubicBezTo>
                      <a:pt x="1845893" y="796602"/>
                      <a:pt x="1950287" y="773479"/>
                      <a:pt x="2051646" y="737887"/>
                    </a:cubicBezTo>
                    <a:cubicBezTo>
                      <a:pt x="2073717" y="730180"/>
                      <a:pt x="2096025" y="723430"/>
                      <a:pt x="2118399" y="716679"/>
                    </a:cubicBezTo>
                    <a:cubicBezTo>
                      <a:pt x="2261534" y="672874"/>
                      <a:pt x="2400433" y="616611"/>
                      <a:pt x="2536144" y="553733"/>
                    </a:cubicBezTo>
                    <a:cubicBezTo>
                      <a:pt x="2542867" y="550634"/>
                      <a:pt x="2549597" y="547535"/>
                      <a:pt x="2556522" y="544342"/>
                    </a:cubicBezTo>
                    <a:cubicBezTo>
                      <a:pt x="2723124" y="467186"/>
                      <a:pt x="2886241" y="381453"/>
                      <a:pt x="3041896" y="283998"/>
                    </a:cubicBezTo>
                    <a:cubicBezTo>
                      <a:pt x="3047941" y="280227"/>
                      <a:pt x="3053987" y="276455"/>
                      <a:pt x="3060216" y="272570"/>
                    </a:cubicBezTo>
                    <a:cubicBezTo>
                      <a:pt x="3140892" y="222112"/>
                      <a:pt x="3220325" y="170170"/>
                      <a:pt x="3298144" y="115414"/>
                    </a:cubicBezTo>
                    <a:cubicBezTo>
                      <a:pt x="3303076" y="111950"/>
                      <a:pt x="3308010" y="108486"/>
                      <a:pt x="3313092" y="104917"/>
                    </a:cubicBezTo>
                    <a:cubicBezTo>
                      <a:pt x="3337720" y="87613"/>
                      <a:pt x="3362323" y="70273"/>
                      <a:pt x="3386888" y="52880"/>
                    </a:cubicBezTo>
                    <a:cubicBezTo>
                      <a:pt x="3391183" y="49840"/>
                      <a:pt x="3395478" y="46800"/>
                      <a:pt x="3399903" y="43667"/>
                    </a:cubicBezTo>
                    <a:cubicBezTo>
                      <a:pt x="3408754" y="37363"/>
                      <a:pt x="3417574" y="31016"/>
                      <a:pt x="3426370" y="24636"/>
                    </a:cubicBezTo>
                    <a:cubicBezTo>
                      <a:pt x="3459307" y="777"/>
                      <a:pt x="3459307" y="777"/>
                      <a:pt x="3466728" y="777"/>
                    </a:cubicBezTo>
                    <a:close/>
                  </a:path>
                </a:pathLst>
              </a:custGeom>
              <a:solidFill>
                <a:srgbClr val="0370B7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7CF976A-43D6-6403-EE34-D981B2DF008E}"/>
                  </a:ext>
                </a:extLst>
              </p:cNvPr>
              <p:cNvSpPr/>
              <p:nvPr/>
            </p:nvSpPr>
            <p:spPr>
              <a:xfrm>
                <a:off x="3941495" y="5644194"/>
                <a:ext cx="94407" cy="80920"/>
              </a:xfrm>
              <a:custGeom>
                <a:avLst/>
                <a:gdLst>
                  <a:gd name="connsiteX0" fmla="*/ 0 w 94407"/>
                  <a:gd name="connsiteY0" fmla="*/ 837 h 80920"/>
                  <a:gd name="connsiteX1" fmla="*/ 35824 w 94407"/>
                  <a:gd name="connsiteY1" fmla="*/ 23596 h 80920"/>
                  <a:gd name="connsiteX2" fmla="*/ 55975 w 94407"/>
                  <a:gd name="connsiteY2" fmla="*/ 36398 h 80920"/>
                  <a:gd name="connsiteX3" fmla="*/ 94407 w 94407"/>
                  <a:gd name="connsiteY3" fmla="*/ 61527 h 80920"/>
                  <a:gd name="connsiteX4" fmla="*/ 87664 w 94407"/>
                  <a:gd name="connsiteY4" fmla="*/ 81757 h 80920"/>
                  <a:gd name="connsiteX5" fmla="*/ 43832 w 94407"/>
                  <a:gd name="connsiteY5" fmla="*/ 48883 h 80920"/>
                  <a:gd name="connsiteX6" fmla="*/ 31162 w 94407"/>
                  <a:gd name="connsiteY6" fmla="*/ 39480 h 80920"/>
                  <a:gd name="connsiteX7" fmla="*/ 0 w 94407"/>
                  <a:gd name="connsiteY7" fmla="*/ 14324 h 80920"/>
                  <a:gd name="connsiteX8" fmla="*/ 0 w 94407"/>
                  <a:gd name="connsiteY8" fmla="*/ 837 h 80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407" h="80920">
                    <a:moveTo>
                      <a:pt x="0" y="837"/>
                    </a:moveTo>
                    <a:cubicBezTo>
                      <a:pt x="11943" y="8421"/>
                      <a:pt x="23884" y="16007"/>
                      <a:pt x="35824" y="23596"/>
                    </a:cubicBezTo>
                    <a:cubicBezTo>
                      <a:pt x="42474" y="27820"/>
                      <a:pt x="49124" y="32045"/>
                      <a:pt x="55975" y="36398"/>
                    </a:cubicBezTo>
                    <a:cubicBezTo>
                      <a:pt x="68869" y="44645"/>
                      <a:pt x="81672" y="53037"/>
                      <a:pt x="94407" y="61527"/>
                    </a:cubicBezTo>
                    <a:cubicBezTo>
                      <a:pt x="92182" y="68203"/>
                      <a:pt x="89956" y="74879"/>
                      <a:pt x="87664" y="81757"/>
                    </a:cubicBezTo>
                    <a:cubicBezTo>
                      <a:pt x="73013" y="70850"/>
                      <a:pt x="58411" y="59886"/>
                      <a:pt x="43832" y="48883"/>
                    </a:cubicBezTo>
                    <a:cubicBezTo>
                      <a:pt x="39651" y="45780"/>
                      <a:pt x="35470" y="42677"/>
                      <a:pt x="31162" y="39480"/>
                    </a:cubicBezTo>
                    <a:cubicBezTo>
                      <a:pt x="20524" y="31414"/>
                      <a:pt x="10232" y="22897"/>
                      <a:pt x="0" y="14324"/>
                    </a:cubicBezTo>
                    <a:cubicBezTo>
                      <a:pt x="0" y="9873"/>
                      <a:pt x="0" y="5422"/>
                      <a:pt x="0" y="837"/>
                    </a:cubicBezTo>
                    <a:close/>
                  </a:path>
                </a:pathLst>
              </a:custGeom>
              <a:solidFill>
                <a:srgbClr val="1676B9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6613D1A-EAEB-912B-FA0C-983FCCA5E37A}"/>
                  </a:ext>
                </a:extLst>
              </p:cNvPr>
              <p:cNvSpPr/>
              <p:nvPr/>
            </p:nvSpPr>
            <p:spPr>
              <a:xfrm>
                <a:off x="4784415" y="5913929"/>
                <a:ext cx="128123" cy="60690"/>
              </a:xfrm>
              <a:custGeom>
                <a:avLst/>
                <a:gdLst>
                  <a:gd name="connsiteX0" fmla="*/ 125 w 128123"/>
                  <a:gd name="connsiteY0" fmla="*/ 877 h 60690"/>
                  <a:gd name="connsiteX1" fmla="*/ 83153 w 128123"/>
                  <a:gd name="connsiteY1" fmla="*/ 28272 h 60690"/>
                  <a:gd name="connsiteX2" fmla="*/ 96337 w 128123"/>
                  <a:gd name="connsiteY2" fmla="*/ 34028 h 60690"/>
                  <a:gd name="connsiteX3" fmla="*/ 128249 w 128123"/>
                  <a:gd name="connsiteY3" fmla="*/ 48081 h 60690"/>
                  <a:gd name="connsiteX4" fmla="*/ 121506 w 128123"/>
                  <a:gd name="connsiteY4" fmla="*/ 61567 h 60690"/>
                  <a:gd name="connsiteX5" fmla="*/ 38056 w 128123"/>
                  <a:gd name="connsiteY5" fmla="*/ 27008 h 60690"/>
                  <a:gd name="connsiteX6" fmla="*/ 16404 w 128123"/>
                  <a:gd name="connsiteY6" fmla="*/ 15997 h 60690"/>
                  <a:gd name="connsiteX7" fmla="*/ 125 w 128123"/>
                  <a:gd name="connsiteY7" fmla="*/ 7620 h 60690"/>
                  <a:gd name="connsiteX8" fmla="*/ 125 w 128123"/>
                  <a:gd name="connsiteY8" fmla="*/ 877 h 60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123" h="60690">
                    <a:moveTo>
                      <a:pt x="125" y="877"/>
                    </a:moveTo>
                    <a:cubicBezTo>
                      <a:pt x="29860" y="5369"/>
                      <a:pt x="55864" y="16159"/>
                      <a:pt x="83153" y="28272"/>
                    </a:cubicBezTo>
                    <a:cubicBezTo>
                      <a:pt x="89679" y="31121"/>
                      <a:pt x="89679" y="31121"/>
                      <a:pt x="96337" y="34028"/>
                    </a:cubicBezTo>
                    <a:cubicBezTo>
                      <a:pt x="106987" y="38682"/>
                      <a:pt x="117620" y="43377"/>
                      <a:pt x="128249" y="48081"/>
                    </a:cubicBezTo>
                    <a:cubicBezTo>
                      <a:pt x="126024" y="52531"/>
                      <a:pt x="123798" y="56982"/>
                      <a:pt x="121506" y="61567"/>
                    </a:cubicBezTo>
                    <a:cubicBezTo>
                      <a:pt x="92106" y="52474"/>
                      <a:pt x="65445" y="41006"/>
                      <a:pt x="38056" y="27008"/>
                    </a:cubicBezTo>
                    <a:cubicBezTo>
                      <a:pt x="30911" y="23374"/>
                      <a:pt x="23766" y="19740"/>
                      <a:pt x="16404" y="15997"/>
                    </a:cubicBezTo>
                    <a:cubicBezTo>
                      <a:pt x="11032" y="13233"/>
                      <a:pt x="5660" y="10468"/>
                      <a:pt x="125" y="7620"/>
                    </a:cubicBezTo>
                    <a:cubicBezTo>
                      <a:pt x="125" y="5395"/>
                      <a:pt x="125" y="3170"/>
                      <a:pt x="125" y="877"/>
                    </a:cubicBezTo>
                    <a:close/>
                  </a:path>
                </a:pathLst>
              </a:custGeom>
              <a:solidFill>
                <a:srgbClr val="358CC5"/>
              </a:solidFill>
              <a:ln w="67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ED50EBB-6E44-5393-0612-09A3B76E8E6B}"/>
              </a:ext>
            </a:extLst>
          </p:cNvPr>
          <p:cNvSpPr/>
          <p:nvPr/>
        </p:nvSpPr>
        <p:spPr>
          <a:xfrm>
            <a:off x="2659450" y="1441210"/>
            <a:ext cx="2286000" cy="22860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76200">
            <a:solidFill>
              <a:srgbClr val="29A3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5C22C93C-B07E-702C-8237-2B4C646A8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034" y="811527"/>
            <a:ext cx="430900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Library and Information Center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ntserrat" panose="02000505000000020004" pitchFamily="2" charset="0"/>
              </a:rPr>
              <a:t> </a:t>
            </a:r>
            <a:endParaRPr kumimoji="0" lang="en-US" altLang="en-US" sz="3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ontserrat" panose="02000505000000020004" pitchFamily="2" charset="0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98DDE87-C2DF-FC8D-CF63-DC57A6D59CE0}"/>
              </a:ext>
            </a:extLst>
          </p:cNvPr>
          <p:cNvSpPr txBox="1"/>
          <p:nvPr/>
        </p:nvSpPr>
        <p:spPr>
          <a:xfrm>
            <a:off x="1611933" y="4588104"/>
            <a:ext cx="432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16FB7"/>
                </a:solidFill>
                <a:latin typeface="Montserrat" panose="02000505000000020004" pitchFamily="2" charset="0"/>
              </a:rPr>
              <a:t>PHAN LÊ NHẬT ANH</a:t>
            </a:r>
            <a:endParaRPr lang="en-US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5755430-A868-9C5D-F4A7-F5C1B0B4D870}"/>
              </a:ext>
            </a:extLst>
          </p:cNvPr>
          <p:cNvSpPr txBox="1"/>
          <p:nvPr/>
        </p:nvSpPr>
        <p:spPr>
          <a:xfrm>
            <a:off x="1514475" y="4897133"/>
            <a:ext cx="4451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400" dirty="0">
                <a:solidFill>
                  <a:srgbClr val="29A3DC"/>
                </a:solidFill>
                <a:latin typeface="Montserrat" panose="02000505000000020004" pitchFamily="2" charset="0"/>
              </a:rPr>
              <a:t>MEMBER</a:t>
            </a:r>
            <a:endParaRPr lang="en-US" sz="1400" dirty="0">
              <a:solidFill>
                <a:srgbClr val="29A3DC"/>
              </a:solidFill>
              <a:latin typeface="Montserrat" panose="02000505000000020004" pitchFamily="2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FF40AFF-B016-8557-314F-C6A42199CCB0}"/>
              </a:ext>
            </a:extLst>
          </p:cNvPr>
          <p:cNvSpPr txBox="1"/>
          <p:nvPr/>
        </p:nvSpPr>
        <p:spPr>
          <a:xfrm>
            <a:off x="1642135" y="5266465"/>
            <a:ext cx="42939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1200" dirty="0">
                <a:latin typeface="Montserrat" panose="02000505000000020004" pitchFamily="2" charset="0"/>
              </a:rPr>
              <a:t>MSSV: </a:t>
            </a:r>
            <a:r>
              <a:rPr lang="en-US" sz="1200" dirty="0">
                <a:latin typeface="Montserrat" panose="02000505000000020004" pitchFamily="2" charset="0"/>
              </a:rPr>
              <a:t>22H4060068</a:t>
            </a:r>
          </a:p>
        </p:txBody>
      </p:sp>
      <p:pic>
        <p:nvPicPr>
          <p:cNvPr id="291" name="Picture 290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FC3F5510-2108-A3AD-7C55-066E176DD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00" y="1440648"/>
            <a:ext cx="2931717" cy="558004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C5627245-1870-110E-ACB3-87C93628C8C6}"/>
              </a:ext>
            </a:extLst>
          </p:cNvPr>
          <p:cNvSpPr txBox="1"/>
          <p:nvPr/>
        </p:nvSpPr>
        <p:spPr>
          <a:xfrm>
            <a:off x="6210653" y="2770406"/>
            <a:ext cx="43355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F26B75"/>
                </a:solidFill>
                <a:effectLst/>
                <a:latin typeface="Montserrat" panose="02000505000000020004" pitchFamily="2" charset="0"/>
              </a:rPr>
              <a:t>Ho Chi Minh City University of Transport</a:t>
            </a:r>
          </a:p>
          <a:p>
            <a:pPr algn="ctr"/>
            <a:endParaRPr lang="en-US" sz="1600" dirty="0">
              <a:solidFill>
                <a:srgbClr val="29A3DC"/>
              </a:solidFill>
              <a:latin typeface="Montserrat" panose="02000505000000020004" pitchFamily="2" charset="0"/>
            </a:endParaRPr>
          </a:p>
          <a:p>
            <a:pPr algn="ctr"/>
            <a:r>
              <a:rPr lang="en-US" sz="1600" i="0" dirty="0">
                <a:solidFill>
                  <a:srgbClr val="29A3DC"/>
                </a:solidFill>
                <a:effectLst/>
                <a:latin typeface="Montserrat" panose="02000505000000020004" pitchFamily="2" charset="0"/>
              </a:rPr>
              <a:t>Campus 1: Number 2, Vo Oanh Street, Ward 25, Binh Thanh District, HCMC</a:t>
            </a:r>
            <a:endParaRPr lang="en-US" sz="1600" dirty="0">
              <a:solidFill>
                <a:srgbClr val="29A3DC"/>
              </a:solidFill>
              <a:latin typeface="Montserrat" panose="02000505000000020004" pitchFamily="2" charset="0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6F536BC8-8C64-089C-6D62-9806B2A1249F}"/>
              </a:ext>
            </a:extLst>
          </p:cNvPr>
          <p:cNvGrpSpPr/>
          <p:nvPr/>
        </p:nvGrpSpPr>
        <p:grpSpPr>
          <a:xfrm>
            <a:off x="3231542" y="177742"/>
            <a:ext cx="362480" cy="574870"/>
            <a:chOff x="1200150" y="1204912"/>
            <a:chExt cx="1219200" cy="1933575"/>
          </a:xfrm>
        </p:grpSpPr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8E283800-F951-A893-79C6-C0DA812B91C9}"/>
                </a:ext>
              </a:extLst>
            </p:cNvPr>
            <p:cNvSpPr/>
            <p:nvPr/>
          </p:nvSpPr>
          <p:spPr>
            <a:xfrm>
              <a:off x="1200150" y="1204912"/>
              <a:ext cx="1219200" cy="1933575"/>
            </a:xfrm>
            <a:custGeom>
              <a:avLst/>
              <a:gdLst>
                <a:gd name="connsiteX0" fmla="*/ 0 w 1219200"/>
                <a:gd name="connsiteY0" fmla="*/ 0 h 1933575"/>
                <a:gd name="connsiteX1" fmla="*/ 1219200 w 1219200"/>
                <a:gd name="connsiteY1" fmla="*/ 0 h 1933575"/>
                <a:gd name="connsiteX2" fmla="*/ 1219200 w 1219200"/>
                <a:gd name="connsiteY2" fmla="*/ 1933575 h 1933575"/>
                <a:gd name="connsiteX3" fmla="*/ 0 w 1219200"/>
                <a:gd name="connsiteY3" fmla="*/ 1933575 h 1933575"/>
                <a:gd name="connsiteX4" fmla="*/ 0 w 1219200"/>
                <a:gd name="connsiteY4" fmla="*/ 0 h 193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" h="1933575">
                  <a:moveTo>
                    <a:pt x="0" y="0"/>
                  </a:moveTo>
                  <a:cubicBezTo>
                    <a:pt x="402336" y="0"/>
                    <a:pt x="804672" y="0"/>
                    <a:pt x="1219200" y="0"/>
                  </a:cubicBezTo>
                  <a:cubicBezTo>
                    <a:pt x="1219200" y="638080"/>
                    <a:pt x="1219200" y="1276160"/>
                    <a:pt x="1219200" y="1933575"/>
                  </a:cubicBezTo>
                  <a:cubicBezTo>
                    <a:pt x="816864" y="1933575"/>
                    <a:pt x="414528" y="1933575"/>
                    <a:pt x="0" y="1933575"/>
                  </a:cubicBezTo>
                  <a:cubicBezTo>
                    <a:pt x="0" y="1295495"/>
                    <a:pt x="0" y="657415"/>
                    <a:pt x="0" y="0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B0880191-300D-0437-B1A0-7DF8B703E2F2}"/>
                </a:ext>
              </a:extLst>
            </p:cNvPr>
            <p:cNvSpPr/>
            <p:nvPr/>
          </p:nvSpPr>
          <p:spPr>
            <a:xfrm>
              <a:off x="1809750" y="2211771"/>
              <a:ext cx="285750" cy="320703"/>
            </a:xfrm>
            <a:custGeom>
              <a:avLst/>
              <a:gdLst>
                <a:gd name="connsiteX0" fmla="*/ 64 w 285750"/>
                <a:gd name="connsiteY0" fmla="*/ 2897 h 320703"/>
                <a:gd name="connsiteX1" fmla="*/ 63762 w 285750"/>
                <a:gd name="connsiteY1" fmla="*/ 1111 h 320703"/>
                <a:gd name="connsiteX2" fmla="*/ 99593 w 285750"/>
                <a:gd name="connsiteY2" fmla="*/ 106 h 320703"/>
                <a:gd name="connsiteX3" fmla="*/ 225687 w 285750"/>
                <a:gd name="connsiteY3" fmla="*/ 73143 h 320703"/>
                <a:gd name="connsiteX4" fmla="*/ 247825 w 285750"/>
                <a:gd name="connsiteY4" fmla="*/ 94798 h 320703"/>
                <a:gd name="connsiteX5" fmla="*/ 285814 w 285750"/>
                <a:gd name="connsiteY5" fmla="*/ 164822 h 320703"/>
                <a:gd name="connsiteX6" fmla="*/ 235808 w 285750"/>
                <a:gd name="connsiteY6" fmla="*/ 219590 h 320703"/>
                <a:gd name="connsiteX7" fmla="*/ 221632 w 285750"/>
                <a:gd name="connsiteY7" fmla="*/ 235143 h 320703"/>
                <a:gd name="connsiteX8" fmla="*/ 193718 w 285750"/>
                <a:gd name="connsiteY8" fmla="*/ 265271 h 320703"/>
                <a:gd name="connsiteX9" fmla="*/ 163180 w 285750"/>
                <a:gd name="connsiteY9" fmla="*/ 301743 h 320703"/>
                <a:gd name="connsiteX10" fmla="*/ 69120 w 285750"/>
                <a:gd name="connsiteY10" fmla="*/ 319603 h 320703"/>
                <a:gd name="connsiteX11" fmla="*/ 48991 w 285750"/>
                <a:gd name="connsiteY11" fmla="*/ 319082 h 320703"/>
                <a:gd name="connsiteX12" fmla="*/ 64 w 285750"/>
                <a:gd name="connsiteY12" fmla="*/ 317222 h 320703"/>
                <a:gd name="connsiteX13" fmla="*/ 72692 w 285750"/>
                <a:gd name="connsiteY13" fmla="*/ 219590 h 320703"/>
                <a:gd name="connsiteX14" fmla="*/ 87575 w 285750"/>
                <a:gd name="connsiteY14" fmla="*/ 203591 h 320703"/>
                <a:gd name="connsiteX15" fmla="*/ 123889 w 285750"/>
                <a:gd name="connsiteY15" fmla="*/ 164822 h 320703"/>
                <a:gd name="connsiteX16" fmla="*/ 51261 w 285750"/>
                <a:gd name="connsiteY16" fmla="*/ 67786 h 320703"/>
                <a:gd name="connsiteX17" fmla="*/ 64 w 285750"/>
                <a:gd name="connsiteY17" fmla="*/ 2897 h 3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0" h="320703">
                  <a:moveTo>
                    <a:pt x="64" y="2897"/>
                  </a:moveTo>
                  <a:cubicBezTo>
                    <a:pt x="21291" y="2121"/>
                    <a:pt x="42526" y="1569"/>
                    <a:pt x="63762" y="1111"/>
                  </a:cubicBezTo>
                  <a:cubicBezTo>
                    <a:pt x="81498" y="613"/>
                    <a:pt x="81498" y="613"/>
                    <a:pt x="99593" y="106"/>
                  </a:cubicBezTo>
                  <a:cubicBezTo>
                    <a:pt x="156286" y="4784"/>
                    <a:pt x="186476" y="34132"/>
                    <a:pt x="225687" y="73143"/>
                  </a:cubicBezTo>
                  <a:cubicBezTo>
                    <a:pt x="232993" y="80289"/>
                    <a:pt x="240299" y="87435"/>
                    <a:pt x="247825" y="94798"/>
                  </a:cubicBezTo>
                  <a:cubicBezTo>
                    <a:pt x="267059" y="117546"/>
                    <a:pt x="276528" y="136714"/>
                    <a:pt x="285814" y="164822"/>
                  </a:cubicBezTo>
                  <a:cubicBezTo>
                    <a:pt x="269156" y="183088"/>
                    <a:pt x="252486" y="201342"/>
                    <a:pt x="235808" y="219590"/>
                  </a:cubicBezTo>
                  <a:cubicBezTo>
                    <a:pt x="231130" y="224722"/>
                    <a:pt x="226451" y="229855"/>
                    <a:pt x="221632" y="235143"/>
                  </a:cubicBezTo>
                  <a:cubicBezTo>
                    <a:pt x="212391" y="245245"/>
                    <a:pt x="203087" y="255289"/>
                    <a:pt x="193718" y="265271"/>
                  </a:cubicBezTo>
                  <a:cubicBezTo>
                    <a:pt x="183011" y="276967"/>
                    <a:pt x="173005" y="289298"/>
                    <a:pt x="163180" y="301743"/>
                  </a:cubicBezTo>
                  <a:cubicBezTo>
                    <a:pt x="133496" y="324442"/>
                    <a:pt x="104794" y="321356"/>
                    <a:pt x="69120" y="319603"/>
                  </a:cubicBezTo>
                  <a:cubicBezTo>
                    <a:pt x="62478" y="319431"/>
                    <a:pt x="55835" y="319259"/>
                    <a:pt x="48991" y="319082"/>
                  </a:cubicBezTo>
                  <a:cubicBezTo>
                    <a:pt x="32676" y="318635"/>
                    <a:pt x="16369" y="317951"/>
                    <a:pt x="64" y="317222"/>
                  </a:cubicBezTo>
                  <a:cubicBezTo>
                    <a:pt x="15892" y="277939"/>
                    <a:pt x="44102" y="249923"/>
                    <a:pt x="72692" y="219590"/>
                  </a:cubicBezTo>
                  <a:cubicBezTo>
                    <a:pt x="77603" y="214311"/>
                    <a:pt x="82515" y="209031"/>
                    <a:pt x="87575" y="203591"/>
                  </a:cubicBezTo>
                  <a:cubicBezTo>
                    <a:pt x="99641" y="190631"/>
                    <a:pt x="111760" y="177721"/>
                    <a:pt x="123889" y="164822"/>
                  </a:cubicBezTo>
                  <a:cubicBezTo>
                    <a:pt x="108128" y="125608"/>
                    <a:pt x="79904" y="97919"/>
                    <a:pt x="51261" y="67786"/>
                  </a:cubicBezTo>
                  <a:cubicBezTo>
                    <a:pt x="64" y="13581"/>
                    <a:pt x="64" y="13581"/>
                    <a:pt x="64" y="2897"/>
                  </a:cubicBezTo>
                  <a:close/>
                </a:path>
              </a:pathLst>
            </a:custGeom>
            <a:solidFill>
              <a:srgbClr val="FD1A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13E8E41C-DA99-FCDC-9707-8CD3941E7B61}"/>
                </a:ext>
              </a:extLst>
            </p:cNvPr>
            <p:cNvSpPr/>
            <p:nvPr/>
          </p:nvSpPr>
          <p:spPr>
            <a:xfrm>
              <a:off x="2133600" y="2210458"/>
              <a:ext cx="257175" cy="322569"/>
            </a:xfrm>
            <a:custGeom>
              <a:avLst/>
              <a:gdLst>
                <a:gd name="connsiteX0" fmla="*/ 19150 w 257175"/>
                <a:gd name="connsiteY0" fmla="*/ 4209 h 322569"/>
                <a:gd name="connsiteX1" fmla="*/ 124856 w 257175"/>
                <a:gd name="connsiteY1" fmla="*/ 16376 h 322569"/>
                <a:gd name="connsiteX2" fmla="*/ 181075 w 257175"/>
                <a:gd name="connsiteY2" fmla="*/ 70884 h 322569"/>
                <a:gd name="connsiteX3" fmla="*/ 223938 w 257175"/>
                <a:gd name="connsiteY3" fmla="*/ 113151 h 322569"/>
                <a:gd name="connsiteX4" fmla="*/ 257275 w 257175"/>
                <a:gd name="connsiteY4" fmla="*/ 147084 h 322569"/>
                <a:gd name="connsiteX5" fmla="*/ 219175 w 257175"/>
                <a:gd name="connsiteY5" fmla="*/ 204234 h 322569"/>
                <a:gd name="connsiteX6" fmla="*/ 200125 w 257175"/>
                <a:gd name="connsiteY6" fmla="*/ 204234 h 322569"/>
                <a:gd name="connsiteX7" fmla="*/ 192646 w 257175"/>
                <a:gd name="connsiteY7" fmla="*/ 220754 h 322569"/>
                <a:gd name="connsiteX8" fmla="*/ 104875 w 257175"/>
                <a:gd name="connsiteY8" fmla="*/ 318534 h 322569"/>
                <a:gd name="connsiteX9" fmla="*/ 100 w 257175"/>
                <a:gd name="connsiteY9" fmla="*/ 318534 h 322569"/>
                <a:gd name="connsiteX10" fmla="*/ 86774 w 257175"/>
                <a:gd name="connsiteY10" fmla="*/ 214392 h 322569"/>
                <a:gd name="connsiteX11" fmla="*/ 133450 w 257175"/>
                <a:gd name="connsiteY11" fmla="*/ 137559 h 322569"/>
                <a:gd name="connsiteX12" fmla="*/ 76895 w 257175"/>
                <a:gd name="connsiteY12" fmla="*/ 79218 h 322569"/>
                <a:gd name="connsiteX13" fmla="*/ 19150 w 257175"/>
                <a:gd name="connsiteY13" fmla="*/ 23259 h 322569"/>
                <a:gd name="connsiteX14" fmla="*/ 19150 w 257175"/>
                <a:gd name="connsiteY14" fmla="*/ 4209 h 32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7175" h="322569">
                  <a:moveTo>
                    <a:pt x="19150" y="4209"/>
                  </a:moveTo>
                  <a:cubicBezTo>
                    <a:pt x="57525" y="-1387"/>
                    <a:pt x="90830" y="-4344"/>
                    <a:pt x="124856" y="16376"/>
                  </a:cubicBezTo>
                  <a:cubicBezTo>
                    <a:pt x="144644" y="33725"/>
                    <a:pt x="162898" y="51853"/>
                    <a:pt x="181075" y="70884"/>
                  </a:cubicBezTo>
                  <a:cubicBezTo>
                    <a:pt x="195362" y="84974"/>
                    <a:pt x="209649" y="99063"/>
                    <a:pt x="223938" y="113151"/>
                  </a:cubicBezTo>
                  <a:cubicBezTo>
                    <a:pt x="235074" y="124438"/>
                    <a:pt x="246196" y="135740"/>
                    <a:pt x="257275" y="147084"/>
                  </a:cubicBezTo>
                  <a:cubicBezTo>
                    <a:pt x="247760" y="175630"/>
                    <a:pt x="241546" y="185442"/>
                    <a:pt x="219175" y="204234"/>
                  </a:cubicBezTo>
                  <a:cubicBezTo>
                    <a:pt x="212889" y="204234"/>
                    <a:pt x="206602" y="204234"/>
                    <a:pt x="200125" y="204234"/>
                  </a:cubicBezTo>
                  <a:cubicBezTo>
                    <a:pt x="197657" y="209685"/>
                    <a:pt x="195189" y="215137"/>
                    <a:pt x="192646" y="220754"/>
                  </a:cubicBezTo>
                  <a:cubicBezTo>
                    <a:pt x="171005" y="261114"/>
                    <a:pt x="142932" y="292959"/>
                    <a:pt x="104875" y="318534"/>
                  </a:cubicBezTo>
                  <a:cubicBezTo>
                    <a:pt x="68970" y="324763"/>
                    <a:pt x="36119" y="323301"/>
                    <a:pt x="100" y="318534"/>
                  </a:cubicBezTo>
                  <a:cubicBezTo>
                    <a:pt x="17522" y="274301"/>
                    <a:pt x="52840" y="246040"/>
                    <a:pt x="86774" y="214392"/>
                  </a:cubicBezTo>
                  <a:cubicBezTo>
                    <a:pt x="121137" y="181634"/>
                    <a:pt x="121137" y="181634"/>
                    <a:pt x="133450" y="137559"/>
                  </a:cubicBezTo>
                  <a:cubicBezTo>
                    <a:pt x="115151" y="116234"/>
                    <a:pt x="97510" y="98026"/>
                    <a:pt x="76895" y="79218"/>
                  </a:cubicBezTo>
                  <a:cubicBezTo>
                    <a:pt x="57225" y="60889"/>
                    <a:pt x="38105" y="42353"/>
                    <a:pt x="19150" y="23259"/>
                  </a:cubicBezTo>
                  <a:cubicBezTo>
                    <a:pt x="19150" y="16973"/>
                    <a:pt x="19150" y="10686"/>
                    <a:pt x="19150" y="4209"/>
                  </a:cubicBezTo>
                  <a:close/>
                </a:path>
              </a:pathLst>
            </a:custGeom>
            <a:solidFill>
              <a:srgbClr val="FD19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9B7608AD-982A-7E54-C568-76175FA45F6C}"/>
                </a:ext>
              </a:extLst>
            </p:cNvPr>
            <p:cNvSpPr/>
            <p:nvPr/>
          </p:nvSpPr>
          <p:spPr>
            <a:xfrm>
              <a:off x="1285875" y="1719262"/>
              <a:ext cx="247650" cy="257175"/>
            </a:xfrm>
            <a:custGeom>
              <a:avLst/>
              <a:gdLst>
                <a:gd name="connsiteX0" fmla="*/ 9 w 247650"/>
                <a:gd name="connsiteY0" fmla="*/ 54 h 257175"/>
                <a:gd name="connsiteX1" fmla="*/ 108951 w 247650"/>
                <a:gd name="connsiteY1" fmla="*/ 101852 h 257175"/>
                <a:gd name="connsiteX2" fmla="*/ 128559 w 247650"/>
                <a:gd name="connsiteY2" fmla="*/ 123395 h 257175"/>
                <a:gd name="connsiteX3" fmla="*/ 142884 w 247650"/>
                <a:gd name="connsiteY3" fmla="*/ 171504 h 257175"/>
                <a:gd name="connsiteX4" fmla="*/ 159701 w 247650"/>
                <a:gd name="connsiteY4" fmla="*/ 174518 h 257175"/>
                <a:gd name="connsiteX5" fmla="*/ 216703 w 247650"/>
                <a:gd name="connsiteY5" fmla="*/ 209009 h 257175"/>
                <a:gd name="connsiteX6" fmla="*/ 234414 w 247650"/>
                <a:gd name="connsiteY6" fmla="*/ 224152 h 257175"/>
                <a:gd name="connsiteX7" fmla="*/ 247659 w 247650"/>
                <a:gd name="connsiteY7" fmla="*/ 257229 h 257175"/>
                <a:gd name="connsiteX8" fmla="*/ 152409 w 247650"/>
                <a:gd name="connsiteY8" fmla="*/ 257229 h 257175"/>
                <a:gd name="connsiteX9" fmla="*/ 152409 w 247650"/>
                <a:gd name="connsiteY9" fmla="*/ 228654 h 257175"/>
                <a:gd name="connsiteX10" fmla="*/ 133359 w 247650"/>
                <a:gd name="connsiteY10" fmla="*/ 228654 h 257175"/>
                <a:gd name="connsiteX11" fmla="*/ 133359 w 247650"/>
                <a:gd name="connsiteY11" fmla="*/ 257229 h 257175"/>
                <a:gd name="connsiteX12" fmla="*/ 9 w 247650"/>
                <a:gd name="connsiteY12" fmla="*/ 257229 h 257175"/>
                <a:gd name="connsiteX13" fmla="*/ 9 w 247650"/>
                <a:gd name="connsiteY13" fmla="*/ 5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650" h="257175">
                  <a:moveTo>
                    <a:pt x="9" y="54"/>
                  </a:moveTo>
                  <a:cubicBezTo>
                    <a:pt x="76546" y="65657"/>
                    <a:pt x="76546" y="65657"/>
                    <a:pt x="108951" y="101852"/>
                  </a:cubicBezTo>
                  <a:cubicBezTo>
                    <a:pt x="115422" y="108962"/>
                    <a:pt x="121893" y="116070"/>
                    <a:pt x="128559" y="123395"/>
                  </a:cubicBezTo>
                  <a:cubicBezTo>
                    <a:pt x="142884" y="142929"/>
                    <a:pt x="142884" y="142929"/>
                    <a:pt x="142884" y="171504"/>
                  </a:cubicBezTo>
                  <a:cubicBezTo>
                    <a:pt x="148434" y="172498"/>
                    <a:pt x="153983" y="173493"/>
                    <a:pt x="159701" y="174518"/>
                  </a:cubicBezTo>
                  <a:cubicBezTo>
                    <a:pt x="184189" y="182009"/>
                    <a:pt x="197500" y="192228"/>
                    <a:pt x="216703" y="209009"/>
                  </a:cubicBezTo>
                  <a:cubicBezTo>
                    <a:pt x="222547" y="214006"/>
                    <a:pt x="228392" y="219003"/>
                    <a:pt x="234414" y="224152"/>
                  </a:cubicBezTo>
                  <a:cubicBezTo>
                    <a:pt x="247659" y="238179"/>
                    <a:pt x="247659" y="238179"/>
                    <a:pt x="247659" y="257229"/>
                  </a:cubicBezTo>
                  <a:cubicBezTo>
                    <a:pt x="216227" y="257229"/>
                    <a:pt x="184794" y="257229"/>
                    <a:pt x="152409" y="257229"/>
                  </a:cubicBezTo>
                  <a:cubicBezTo>
                    <a:pt x="152409" y="247799"/>
                    <a:pt x="152409" y="238370"/>
                    <a:pt x="152409" y="228654"/>
                  </a:cubicBezTo>
                  <a:cubicBezTo>
                    <a:pt x="146123" y="228654"/>
                    <a:pt x="139836" y="228654"/>
                    <a:pt x="133359" y="228654"/>
                  </a:cubicBezTo>
                  <a:cubicBezTo>
                    <a:pt x="133359" y="238084"/>
                    <a:pt x="133359" y="247514"/>
                    <a:pt x="133359" y="257229"/>
                  </a:cubicBezTo>
                  <a:cubicBezTo>
                    <a:pt x="89354" y="257229"/>
                    <a:pt x="45348" y="257229"/>
                    <a:pt x="9" y="257229"/>
                  </a:cubicBezTo>
                  <a:cubicBezTo>
                    <a:pt x="9" y="172361"/>
                    <a:pt x="9" y="87494"/>
                    <a:pt x="9" y="54"/>
                  </a:cubicBezTo>
                  <a:close/>
                </a:path>
              </a:pathLst>
            </a:custGeom>
            <a:solidFill>
              <a:srgbClr val="0EB1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72D1DA8-4D32-7A29-258F-3DDAB6AE003F}"/>
                </a:ext>
              </a:extLst>
            </p:cNvPr>
            <p:cNvSpPr/>
            <p:nvPr/>
          </p:nvSpPr>
          <p:spPr>
            <a:xfrm>
              <a:off x="1284827" y="2252662"/>
              <a:ext cx="134397" cy="228600"/>
            </a:xfrm>
            <a:custGeom>
              <a:avLst/>
              <a:gdLst>
                <a:gd name="connsiteX0" fmla="*/ 1057 w 134397"/>
                <a:gd name="connsiteY0" fmla="*/ 110 h 228600"/>
                <a:gd name="connsiteX1" fmla="*/ 134407 w 134397"/>
                <a:gd name="connsiteY1" fmla="*/ 110 h 228600"/>
                <a:gd name="connsiteX2" fmla="*/ 134407 w 134397"/>
                <a:gd name="connsiteY2" fmla="*/ 228710 h 228600"/>
                <a:gd name="connsiteX3" fmla="*/ 10582 w 134397"/>
                <a:gd name="connsiteY3" fmla="*/ 228710 h 228600"/>
                <a:gd name="connsiteX4" fmla="*/ 127 w 134397"/>
                <a:gd name="connsiteY4" fmla="*/ 161961 h 228600"/>
                <a:gd name="connsiteX5" fmla="*/ 220 w 134397"/>
                <a:gd name="connsiteY5" fmla="*/ 133497 h 228600"/>
                <a:gd name="connsiteX6" fmla="*/ 461 w 134397"/>
                <a:gd name="connsiteY6" fmla="*/ 103694 h 228600"/>
                <a:gd name="connsiteX7" fmla="*/ 592 w 134397"/>
                <a:gd name="connsiteY7" fmla="*/ 73668 h 228600"/>
                <a:gd name="connsiteX8" fmla="*/ 1057 w 134397"/>
                <a:gd name="connsiteY8" fmla="*/ 11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97" h="228600">
                  <a:moveTo>
                    <a:pt x="1057" y="110"/>
                  </a:moveTo>
                  <a:cubicBezTo>
                    <a:pt x="45062" y="110"/>
                    <a:pt x="89068" y="110"/>
                    <a:pt x="134407" y="110"/>
                  </a:cubicBezTo>
                  <a:cubicBezTo>
                    <a:pt x="134407" y="75548"/>
                    <a:pt x="134407" y="150986"/>
                    <a:pt x="134407" y="228710"/>
                  </a:cubicBezTo>
                  <a:cubicBezTo>
                    <a:pt x="93545" y="228710"/>
                    <a:pt x="52682" y="228710"/>
                    <a:pt x="10582" y="228710"/>
                  </a:cubicBezTo>
                  <a:cubicBezTo>
                    <a:pt x="-1348" y="204850"/>
                    <a:pt x="-27" y="188624"/>
                    <a:pt x="127" y="161961"/>
                  </a:cubicBezTo>
                  <a:cubicBezTo>
                    <a:pt x="157" y="152568"/>
                    <a:pt x="188" y="143175"/>
                    <a:pt x="220" y="133497"/>
                  </a:cubicBezTo>
                  <a:cubicBezTo>
                    <a:pt x="299" y="123663"/>
                    <a:pt x="379" y="113827"/>
                    <a:pt x="461" y="103694"/>
                  </a:cubicBezTo>
                  <a:cubicBezTo>
                    <a:pt x="504" y="93786"/>
                    <a:pt x="547" y="83877"/>
                    <a:pt x="592" y="73668"/>
                  </a:cubicBezTo>
                  <a:cubicBezTo>
                    <a:pt x="704" y="49149"/>
                    <a:pt x="875" y="24629"/>
                    <a:pt x="1057" y="110"/>
                  </a:cubicBezTo>
                  <a:close/>
                </a:path>
              </a:pathLst>
            </a:custGeom>
            <a:solidFill>
              <a:srgbClr val="0CAA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AF76F7EA-2199-99FD-A562-90BAD2D37377}"/>
                </a:ext>
              </a:extLst>
            </p:cNvPr>
            <p:cNvSpPr/>
            <p:nvPr/>
          </p:nvSpPr>
          <p:spPr>
            <a:xfrm>
              <a:off x="1447800" y="2252662"/>
              <a:ext cx="123825" cy="228600"/>
            </a:xfrm>
            <a:custGeom>
              <a:avLst/>
              <a:gdLst>
                <a:gd name="connsiteX0" fmla="*/ 26 w 123825"/>
                <a:gd name="connsiteY0" fmla="*/ 110 h 228600"/>
                <a:gd name="connsiteX1" fmla="*/ 123851 w 123825"/>
                <a:gd name="connsiteY1" fmla="*/ 110 h 228600"/>
                <a:gd name="connsiteX2" fmla="*/ 123851 w 123825"/>
                <a:gd name="connsiteY2" fmla="*/ 228710 h 228600"/>
                <a:gd name="connsiteX3" fmla="*/ 26 w 123825"/>
                <a:gd name="connsiteY3" fmla="*/ 228710 h 228600"/>
                <a:gd name="connsiteX4" fmla="*/ 26 w 123825"/>
                <a:gd name="connsiteY4" fmla="*/ 11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228600">
                  <a:moveTo>
                    <a:pt x="26" y="110"/>
                  </a:moveTo>
                  <a:cubicBezTo>
                    <a:pt x="40888" y="110"/>
                    <a:pt x="81751" y="110"/>
                    <a:pt x="123851" y="110"/>
                  </a:cubicBezTo>
                  <a:cubicBezTo>
                    <a:pt x="123851" y="75548"/>
                    <a:pt x="123851" y="150986"/>
                    <a:pt x="123851" y="228710"/>
                  </a:cubicBezTo>
                  <a:cubicBezTo>
                    <a:pt x="82989" y="228710"/>
                    <a:pt x="42127" y="228710"/>
                    <a:pt x="26" y="228710"/>
                  </a:cubicBezTo>
                  <a:cubicBezTo>
                    <a:pt x="26" y="153272"/>
                    <a:pt x="26" y="77834"/>
                    <a:pt x="26" y="110"/>
                  </a:cubicBezTo>
                  <a:close/>
                </a:path>
              </a:pathLst>
            </a:custGeom>
            <a:solidFill>
              <a:srgbClr val="0BB7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ECA23029-2BF1-DD6A-48F9-26948B7159E8}"/>
                </a:ext>
              </a:extLst>
            </p:cNvPr>
            <p:cNvSpPr/>
            <p:nvPr/>
          </p:nvSpPr>
          <p:spPr>
            <a:xfrm>
              <a:off x="1285875" y="2757487"/>
              <a:ext cx="149349" cy="257175"/>
            </a:xfrm>
            <a:custGeom>
              <a:avLst/>
              <a:gdLst>
                <a:gd name="connsiteX0" fmla="*/ 9 w 149349"/>
                <a:gd name="connsiteY0" fmla="*/ 163 h 257175"/>
                <a:gd name="connsiteX1" fmla="*/ 142884 w 149349"/>
                <a:gd name="connsiteY1" fmla="*/ 9688 h 257175"/>
                <a:gd name="connsiteX2" fmla="*/ 130047 w 149349"/>
                <a:gd name="connsiteY2" fmla="*/ 146536 h 257175"/>
                <a:gd name="connsiteX3" fmla="*/ 76209 w 149349"/>
                <a:gd name="connsiteY3" fmla="*/ 200188 h 257175"/>
                <a:gd name="connsiteX4" fmla="*/ 44657 w 149349"/>
                <a:gd name="connsiteY4" fmla="*/ 233526 h 257175"/>
                <a:gd name="connsiteX5" fmla="*/ 9 w 149349"/>
                <a:gd name="connsiteY5" fmla="*/ 257338 h 257175"/>
                <a:gd name="connsiteX6" fmla="*/ 9 w 149349"/>
                <a:gd name="connsiteY6" fmla="*/ 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349" h="257175">
                  <a:moveTo>
                    <a:pt x="9" y="163"/>
                  </a:moveTo>
                  <a:cubicBezTo>
                    <a:pt x="123834" y="163"/>
                    <a:pt x="123834" y="163"/>
                    <a:pt x="142884" y="9688"/>
                  </a:cubicBezTo>
                  <a:cubicBezTo>
                    <a:pt x="153017" y="106190"/>
                    <a:pt x="153017" y="106190"/>
                    <a:pt x="130047" y="146536"/>
                  </a:cubicBezTo>
                  <a:cubicBezTo>
                    <a:pt x="113029" y="165761"/>
                    <a:pt x="95269" y="182999"/>
                    <a:pt x="76209" y="200188"/>
                  </a:cubicBezTo>
                  <a:cubicBezTo>
                    <a:pt x="65667" y="211277"/>
                    <a:pt x="55148" y="222388"/>
                    <a:pt x="44657" y="233526"/>
                  </a:cubicBezTo>
                  <a:cubicBezTo>
                    <a:pt x="19059" y="257338"/>
                    <a:pt x="19059" y="257338"/>
                    <a:pt x="9" y="257338"/>
                  </a:cubicBezTo>
                  <a:cubicBezTo>
                    <a:pt x="9" y="172470"/>
                    <a:pt x="9" y="87603"/>
                    <a:pt x="9" y="163"/>
                  </a:cubicBezTo>
                  <a:close/>
                </a:path>
              </a:pathLst>
            </a:custGeom>
            <a:solidFill>
              <a:srgbClr val="19A9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88507CBA-5927-B6DC-0BEC-0D4ED65093EE}"/>
                </a:ext>
              </a:extLst>
            </p:cNvPr>
            <p:cNvSpPr/>
            <p:nvPr/>
          </p:nvSpPr>
          <p:spPr>
            <a:xfrm>
              <a:off x="1609725" y="2262187"/>
              <a:ext cx="133350" cy="209550"/>
            </a:xfrm>
            <a:custGeom>
              <a:avLst/>
              <a:gdLst>
                <a:gd name="connsiteX0" fmla="*/ 43 w 133350"/>
                <a:gd name="connsiteY0" fmla="*/ 111 h 209550"/>
                <a:gd name="connsiteX1" fmla="*/ 133393 w 133350"/>
                <a:gd name="connsiteY1" fmla="*/ 111 h 209550"/>
                <a:gd name="connsiteX2" fmla="*/ 133393 w 133350"/>
                <a:gd name="connsiteY2" fmla="*/ 209661 h 209550"/>
                <a:gd name="connsiteX3" fmla="*/ 43 w 133350"/>
                <a:gd name="connsiteY3" fmla="*/ 209661 h 209550"/>
                <a:gd name="connsiteX4" fmla="*/ 43 w 133350"/>
                <a:gd name="connsiteY4" fmla="*/ 1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209550">
                  <a:moveTo>
                    <a:pt x="43" y="111"/>
                  </a:moveTo>
                  <a:cubicBezTo>
                    <a:pt x="44049" y="111"/>
                    <a:pt x="88054" y="111"/>
                    <a:pt x="133393" y="111"/>
                  </a:cubicBezTo>
                  <a:cubicBezTo>
                    <a:pt x="133393" y="69263"/>
                    <a:pt x="133393" y="138414"/>
                    <a:pt x="133393" y="209661"/>
                  </a:cubicBezTo>
                  <a:cubicBezTo>
                    <a:pt x="89388" y="209661"/>
                    <a:pt x="45382" y="209661"/>
                    <a:pt x="43" y="209661"/>
                  </a:cubicBezTo>
                  <a:cubicBezTo>
                    <a:pt x="43" y="140510"/>
                    <a:pt x="43" y="71358"/>
                    <a:pt x="43" y="111"/>
                  </a:cubicBezTo>
                  <a:close/>
                </a:path>
              </a:pathLst>
            </a:custGeom>
            <a:solidFill>
              <a:srgbClr val="1ABC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62AF2E25-8517-120B-DAF2-C23108ABC5E5}"/>
                </a:ext>
              </a:extLst>
            </p:cNvPr>
            <p:cNvSpPr/>
            <p:nvPr/>
          </p:nvSpPr>
          <p:spPr>
            <a:xfrm>
              <a:off x="1447800" y="2519362"/>
              <a:ext cx="134638" cy="210928"/>
            </a:xfrm>
            <a:custGeom>
              <a:avLst/>
              <a:gdLst>
                <a:gd name="connsiteX0" fmla="*/ 26 w 134638"/>
                <a:gd name="connsiteY0" fmla="*/ 138 h 210928"/>
                <a:gd name="connsiteX1" fmla="*/ 123851 w 134638"/>
                <a:gd name="connsiteY1" fmla="*/ 138 h 210928"/>
                <a:gd name="connsiteX2" fmla="*/ 129804 w 134638"/>
                <a:gd name="connsiteY2" fmla="*/ 94197 h 210928"/>
                <a:gd name="connsiteX3" fmla="*/ 131664 w 134638"/>
                <a:gd name="connsiteY3" fmla="*/ 121246 h 210928"/>
                <a:gd name="connsiteX4" fmla="*/ 133153 w 134638"/>
                <a:gd name="connsiteY4" fmla="*/ 147106 h 210928"/>
                <a:gd name="connsiteX5" fmla="*/ 134665 w 134638"/>
                <a:gd name="connsiteY5" fmla="*/ 170988 h 210928"/>
                <a:gd name="connsiteX6" fmla="*/ 114326 w 134638"/>
                <a:gd name="connsiteY6" fmla="*/ 209688 h 210928"/>
                <a:gd name="connsiteX7" fmla="*/ 26 w 134638"/>
                <a:gd name="connsiteY7" fmla="*/ 209688 h 210928"/>
                <a:gd name="connsiteX8" fmla="*/ 26 w 134638"/>
                <a:gd name="connsiteY8" fmla="*/ 138 h 21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638" h="210928">
                  <a:moveTo>
                    <a:pt x="26" y="138"/>
                  </a:moveTo>
                  <a:cubicBezTo>
                    <a:pt x="40888" y="138"/>
                    <a:pt x="81751" y="138"/>
                    <a:pt x="123851" y="138"/>
                  </a:cubicBezTo>
                  <a:cubicBezTo>
                    <a:pt x="125956" y="31487"/>
                    <a:pt x="127921" y="62835"/>
                    <a:pt x="129804" y="94197"/>
                  </a:cubicBezTo>
                  <a:cubicBezTo>
                    <a:pt x="130418" y="103123"/>
                    <a:pt x="131032" y="112050"/>
                    <a:pt x="131664" y="121246"/>
                  </a:cubicBezTo>
                  <a:cubicBezTo>
                    <a:pt x="132156" y="129780"/>
                    <a:pt x="132646" y="138313"/>
                    <a:pt x="133153" y="147106"/>
                  </a:cubicBezTo>
                  <a:cubicBezTo>
                    <a:pt x="133651" y="154987"/>
                    <a:pt x="134150" y="162868"/>
                    <a:pt x="134665" y="170988"/>
                  </a:cubicBezTo>
                  <a:cubicBezTo>
                    <a:pt x="133376" y="190638"/>
                    <a:pt x="133376" y="190638"/>
                    <a:pt x="114326" y="209688"/>
                  </a:cubicBezTo>
                  <a:cubicBezTo>
                    <a:pt x="76112" y="212334"/>
                    <a:pt x="38369" y="210503"/>
                    <a:pt x="26" y="209688"/>
                  </a:cubicBezTo>
                  <a:cubicBezTo>
                    <a:pt x="26" y="140537"/>
                    <a:pt x="26" y="71385"/>
                    <a:pt x="26" y="138"/>
                  </a:cubicBezTo>
                  <a:close/>
                </a:path>
              </a:pathLst>
            </a:custGeom>
            <a:solidFill>
              <a:srgbClr val="08A8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7451BCC2-0DAD-C9D0-E034-0B5BEB4D67FF}"/>
                </a:ext>
              </a:extLst>
            </p:cNvPr>
            <p:cNvSpPr/>
            <p:nvPr/>
          </p:nvSpPr>
          <p:spPr>
            <a:xfrm>
              <a:off x="1285875" y="2013839"/>
              <a:ext cx="134431" cy="200722"/>
            </a:xfrm>
            <a:custGeom>
              <a:avLst/>
              <a:gdLst>
                <a:gd name="connsiteX0" fmla="*/ 9 w 134431"/>
                <a:gd name="connsiteY0" fmla="*/ 783 h 200722"/>
                <a:gd name="connsiteX1" fmla="*/ 123834 w 134431"/>
                <a:gd name="connsiteY1" fmla="*/ 783 h 200722"/>
                <a:gd name="connsiteX2" fmla="*/ 134440 w 134431"/>
                <a:gd name="connsiteY2" fmla="*/ 28876 h 200722"/>
                <a:gd name="connsiteX3" fmla="*/ 134290 w 134431"/>
                <a:gd name="connsiteY3" fmla="*/ 52910 h 200722"/>
                <a:gd name="connsiteX4" fmla="*/ 134196 w 134431"/>
                <a:gd name="connsiteY4" fmla="*/ 78862 h 200722"/>
                <a:gd name="connsiteX5" fmla="*/ 133954 w 134431"/>
                <a:gd name="connsiteY5" fmla="*/ 106153 h 200722"/>
                <a:gd name="connsiteX6" fmla="*/ 133824 w 134431"/>
                <a:gd name="connsiteY6" fmla="*/ 133556 h 200722"/>
                <a:gd name="connsiteX7" fmla="*/ 133359 w 134431"/>
                <a:gd name="connsiteY7" fmla="*/ 200808 h 200722"/>
                <a:gd name="connsiteX8" fmla="*/ 9 w 134431"/>
                <a:gd name="connsiteY8" fmla="*/ 200808 h 200722"/>
                <a:gd name="connsiteX9" fmla="*/ 9 w 134431"/>
                <a:gd name="connsiteY9" fmla="*/ 783 h 20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431" h="200722">
                  <a:moveTo>
                    <a:pt x="9" y="783"/>
                  </a:moveTo>
                  <a:cubicBezTo>
                    <a:pt x="95817" y="-148"/>
                    <a:pt x="95817" y="-148"/>
                    <a:pt x="123834" y="783"/>
                  </a:cubicBezTo>
                  <a:cubicBezTo>
                    <a:pt x="133359" y="10308"/>
                    <a:pt x="133359" y="10308"/>
                    <a:pt x="134440" y="28876"/>
                  </a:cubicBezTo>
                  <a:cubicBezTo>
                    <a:pt x="134391" y="36807"/>
                    <a:pt x="134341" y="44738"/>
                    <a:pt x="134290" y="52910"/>
                  </a:cubicBezTo>
                  <a:cubicBezTo>
                    <a:pt x="134258" y="61474"/>
                    <a:pt x="134228" y="70038"/>
                    <a:pt x="134196" y="78862"/>
                  </a:cubicBezTo>
                  <a:cubicBezTo>
                    <a:pt x="134116" y="87868"/>
                    <a:pt x="134036" y="96874"/>
                    <a:pt x="133954" y="106153"/>
                  </a:cubicBezTo>
                  <a:cubicBezTo>
                    <a:pt x="133911" y="115196"/>
                    <a:pt x="133869" y="124239"/>
                    <a:pt x="133824" y="133556"/>
                  </a:cubicBezTo>
                  <a:cubicBezTo>
                    <a:pt x="133711" y="155973"/>
                    <a:pt x="133541" y="178391"/>
                    <a:pt x="133359" y="200808"/>
                  </a:cubicBezTo>
                  <a:cubicBezTo>
                    <a:pt x="89354" y="200808"/>
                    <a:pt x="45348" y="200808"/>
                    <a:pt x="9" y="200808"/>
                  </a:cubicBezTo>
                  <a:cubicBezTo>
                    <a:pt x="9" y="134799"/>
                    <a:pt x="9" y="68791"/>
                    <a:pt x="9" y="783"/>
                  </a:cubicBezTo>
                  <a:close/>
                </a:path>
              </a:pathLst>
            </a:custGeom>
            <a:solidFill>
              <a:srgbClr val="0DAB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EB7FBD3-FF90-44B0-92C7-7A4D78B2176D}"/>
                </a:ext>
              </a:extLst>
            </p:cNvPr>
            <p:cNvSpPr/>
            <p:nvPr/>
          </p:nvSpPr>
          <p:spPr>
            <a:xfrm>
              <a:off x="1295400" y="2519362"/>
              <a:ext cx="123825" cy="209550"/>
            </a:xfrm>
            <a:custGeom>
              <a:avLst/>
              <a:gdLst>
                <a:gd name="connsiteX0" fmla="*/ 10 w 123825"/>
                <a:gd name="connsiteY0" fmla="*/ 138 h 209550"/>
                <a:gd name="connsiteX1" fmla="*/ 123835 w 123825"/>
                <a:gd name="connsiteY1" fmla="*/ 138 h 209550"/>
                <a:gd name="connsiteX2" fmla="*/ 123835 w 123825"/>
                <a:gd name="connsiteY2" fmla="*/ 209688 h 209550"/>
                <a:gd name="connsiteX3" fmla="*/ 10 w 123825"/>
                <a:gd name="connsiteY3" fmla="*/ 209688 h 209550"/>
                <a:gd name="connsiteX4" fmla="*/ 10 w 123825"/>
                <a:gd name="connsiteY4" fmla="*/ 13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209550">
                  <a:moveTo>
                    <a:pt x="10" y="138"/>
                  </a:moveTo>
                  <a:cubicBezTo>
                    <a:pt x="40872" y="138"/>
                    <a:pt x="81735" y="138"/>
                    <a:pt x="123835" y="138"/>
                  </a:cubicBezTo>
                  <a:cubicBezTo>
                    <a:pt x="123835" y="69290"/>
                    <a:pt x="123835" y="138441"/>
                    <a:pt x="123835" y="209688"/>
                  </a:cubicBezTo>
                  <a:cubicBezTo>
                    <a:pt x="82973" y="209688"/>
                    <a:pt x="42111" y="209688"/>
                    <a:pt x="10" y="209688"/>
                  </a:cubicBezTo>
                  <a:cubicBezTo>
                    <a:pt x="10" y="140537"/>
                    <a:pt x="10" y="71385"/>
                    <a:pt x="10" y="138"/>
                  </a:cubicBezTo>
                  <a:close/>
                </a:path>
              </a:pathLst>
            </a:custGeom>
            <a:solidFill>
              <a:srgbClr val="08A7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3DCB749-26C4-E42D-FF9C-859C8629A84D}"/>
                </a:ext>
              </a:extLst>
            </p:cNvPr>
            <p:cNvSpPr/>
            <p:nvPr/>
          </p:nvSpPr>
          <p:spPr>
            <a:xfrm>
              <a:off x="1447800" y="2005012"/>
              <a:ext cx="123825" cy="209550"/>
            </a:xfrm>
            <a:custGeom>
              <a:avLst/>
              <a:gdLst>
                <a:gd name="connsiteX0" fmla="*/ 123864 w 123825"/>
                <a:gd name="connsiteY0" fmla="*/ 84 h 209550"/>
                <a:gd name="connsiteX1" fmla="*/ 123864 w 123825"/>
                <a:gd name="connsiteY1" fmla="*/ 209634 h 209550"/>
                <a:gd name="connsiteX2" fmla="*/ 39 w 123825"/>
                <a:gd name="connsiteY2" fmla="*/ 209634 h 209550"/>
                <a:gd name="connsiteX3" fmla="*/ 39 w 123825"/>
                <a:gd name="connsiteY3" fmla="*/ 9609 h 209550"/>
                <a:gd name="connsiteX4" fmla="*/ 123864 w 123825"/>
                <a:gd name="connsiteY4" fmla="*/ 8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209550">
                  <a:moveTo>
                    <a:pt x="123864" y="84"/>
                  </a:moveTo>
                  <a:cubicBezTo>
                    <a:pt x="123864" y="69236"/>
                    <a:pt x="123864" y="138387"/>
                    <a:pt x="123864" y="209634"/>
                  </a:cubicBezTo>
                  <a:cubicBezTo>
                    <a:pt x="83002" y="209634"/>
                    <a:pt x="42140" y="209634"/>
                    <a:pt x="39" y="209634"/>
                  </a:cubicBezTo>
                  <a:cubicBezTo>
                    <a:pt x="39" y="143626"/>
                    <a:pt x="39" y="77618"/>
                    <a:pt x="39" y="9609"/>
                  </a:cubicBezTo>
                  <a:cubicBezTo>
                    <a:pt x="102433" y="84"/>
                    <a:pt x="102433" y="84"/>
                    <a:pt x="123864" y="84"/>
                  </a:cubicBezTo>
                  <a:close/>
                </a:path>
              </a:pathLst>
            </a:custGeom>
            <a:solidFill>
              <a:srgbClr val="07AC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E8335E8D-9A30-C7DD-0E8E-D79B5D976C51}"/>
                </a:ext>
              </a:extLst>
            </p:cNvPr>
            <p:cNvSpPr/>
            <p:nvPr/>
          </p:nvSpPr>
          <p:spPr>
            <a:xfrm>
              <a:off x="1819275" y="1476795"/>
              <a:ext cx="285750" cy="165899"/>
            </a:xfrm>
            <a:custGeom>
              <a:avLst/>
              <a:gdLst>
                <a:gd name="connsiteX0" fmla="*/ 65 w 285750"/>
                <a:gd name="connsiteY0" fmla="*/ 4371 h 165899"/>
                <a:gd name="connsiteX1" fmla="*/ 77456 w 285750"/>
                <a:gd name="connsiteY1" fmla="*/ 1394 h 165899"/>
                <a:gd name="connsiteX2" fmla="*/ 99408 w 285750"/>
                <a:gd name="connsiteY2" fmla="*/ 185 h 165899"/>
                <a:gd name="connsiteX3" fmla="*/ 193542 w 285750"/>
                <a:gd name="connsiteY3" fmla="*/ 25914 h 165899"/>
                <a:gd name="connsiteX4" fmla="*/ 219140 w 285750"/>
                <a:gd name="connsiteY4" fmla="*/ 51996 h 165899"/>
                <a:gd name="connsiteX5" fmla="*/ 239306 w 285750"/>
                <a:gd name="connsiteY5" fmla="*/ 72311 h 165899"/>
                <a:gd name="connsiteX6" fmla="*/ 256049 w 285750"/>
                <a:gd name="connsiteY6" fmla="*/ 91286 h 165899"/>
                <a:gd name="connsiteX7" fmla="*/ 273239 w 285750"/>
                <a:gd name="connsiteY7" fmla="*/ 110411 h 165899"/>
                <a:gd name="connsiteX8" fmla="*/ 285815 w 285750"/>
                <a:gd name="connsiteY8" fmla="*/ 156771 h 165899"/>
                <a:gd name="connsiteX9" fmla="*/ 112244 w 285750"/>
                <a:gd name="connsiteY9" fmla="*/ 136233 h 165899"/>
                <a:gd name="connsiteX10" fmla="*/ 47690 w 285750"/>
                <a:gd name="connsiteY10" fmla="*/ 42471 h 165899"/>
                <a:gd name="connsiteX11" fmla="*/ 29235 w 285750"/>
                <a:gd name="connsiteY11" fmla="*/ 34136 h 165899"/>
                <a:gd name="connsiteX12" fmla="*/ 65 w 285750"/>
                <a:gd name="connsiteY12" fmla="*/ 4371 h 16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0" h="165899">
                  <a:moveTo>
                    <a:pt x="65" y="4371"/>
                  </a:moveTo>
                  <a:cubicBezTo>
                    <a:pt x="25878" y="3077"/>
                    <a:pt x="51626" y="2138"/>
                    <a:pt x="77456" y="1394"/>
                  </a:cubicBezTo>
                  <a:cubicBezTo>
                    <a:pt x="84700" y="995"/>
                    <a:pt x="91944" y="596"/>
                    <a:pt x="99408" y="185"/>
                  </a:cubicBezTo>
                  <a:cubicBezTo>
                    <a:pt x="137917" y="-645"/>
                    <a:pt x="163094" y="1020"/>
                    <a:pt x="193542" y="25914"/>
                  </a:cubicBezTo>
                  <a:cubicBezTo>
                    <a:pt x="201989" y="34521"/>
                    <a:pt x="210437" y="43128"/>
                    <a:pt x="219140" y="51996"/>
                  </a:cubicBezTo>
                  <a:cubicBezTo>
                    <a:pt x="225795" y="58700"/>
                    <a:pt x="232449" y="65404"/>
                    <a:pt x="239306" y="72311"/>
                  </a:cubicBezTo>
                  <a:cubicBezTo>
                    <a:pt x="244832" y="78573"/>
                    <a:pt x="250356" y="84835"/>
                    <a:pt x="256049" y="91286"/>
                  </a:cubicBezTo>
                  <a:cubicBezTo>
                    <a:pt x="261722" y="97597"/>
                    <a:pt x="267395" y="103909"/>
                    <a:pt x="273239" y="110411"/>
                  </a:cubicBezTo>
                  <a:cubicBezTo>
                    <a:pt x="285815" y="128196"/>
                    <a:pt x="285815" y="128196"/>
                    <a:pt x="285815" y="156771"/>
                  </a:cubicBezTo>
                  <a:cubicBezTo>
                    <a:pt x="164667" y="171309"/>
                    <a:pt x="164667" y="171309"/>
                    <a:pt x="112244" y="136233"/>
                  </a:cubicBezTo>
                  <a:cubicBezTo>
                    <a:pt x="47690" y="71585"/>
                    <a:pt x="47690" y="71585"/>
                    <a:pt x="47690" y="42471"/>
                  </a:cubicBezTo>
                  <a:cubicBezTo>
                    <a:pt x="41600" y="39720"/>
                    <a:pt x="35510" y="36970"/>
                    <a:pt x="29235" y="34136"/>
                  </a:cubicBezTo>
                  <a:cubicBezTo>
                    <a:pt x="9590" y="23421"/>
                    <a:pt x="9590" y="23421"/>
                    <a:pt x="65" y="4371"/>
                  </a:cubicBezTo>
                  <a:close/>
                </a:path>
              </a:pathLst>
            </a:custGeom>
            <a:solidFill>
              <a:srgbClr val="FD19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42F00178-EA91-C05C-4A8B-B0E413EB7311}"/>
                </a:ext>
              </a:extLst>
            </p:cNvPr>
            <p:cNvSpPr/>
            <p:nvPr/>
          </p:nvSpPr>
          <p:spPr>
            <a:xfrm>
              <a:off x="1657350" y="2553379"/>
              <a:ext cx="266700" cy="141054"/>
            </a:xfrm>
            <a:custGeom>
              <a:avLst/>
              <a:gdLst>
                <a:gd name="connsiteX0" fmla="*/ 266776 w 266700"/>
                <a:gd name="connsiteY0" fmla="*/ 4225 h 141054"/>
                <a:gd name="connsiteX1" fmla="*/ 225551 w 266700"/>
                <a:gd name="connsiteY1" fmla="*/ 51627 h 141054"/>
                <a:gd name="connsiteX2" fmla="*/ 198464 w 266700"/>
                <a:gd name="connsiteY2" fmla="*/ 90173 h 141054"/>
                <a:gd name="connsiteX3" fmla="*/ 152476 w 266700"/>
                <a:gd name="connsiteY3" fmla="*/ 137575 h 141054"/>
                <a:gd name="connsiteX4" fmla="*/ 76 w 266700"/>
                <a:gd name="connsiteY4" fmla="*/ 137575 h 141054"/>
                <a:gd name="connsiteX5" fmla="*/ 266776 w 266700"/>
                <a:gd name="connsiteY5" fmla="*/ 4225 h 14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0" h="141054">
                  <a:moveTo>
                    <a:pt x="266776" y="4225"/>
                  </a:moveTo>
                  <a:cubicBezTo>
                    <a:pt x="253142" y="20131"/>
                    <a:pt x="239478" y="35974"/>
                    <a:pt x="225551" y="51627"/>
                  </a:cubicBezTo>
                  <a:cubicBezTo>
                    <a:pt x="209350" y="70156"/>
                    <a:pt x="209350" y="70156"/>
                    <a:pt x="198464" y="90173"/>
                  </a:cubicBezTo>
                  <a:cubicBezTo>
                    <a:pt x="184470" y="112436"/>
                    <a:pt x="175237" y="123918"/>
                    <a:pt x="152476" y="137575"/>
                  </a:cubicBezTo>
                  <a:cubicBezTo>
                    <a:pt x="101050" y="143289"/>
                    <a:pt x="51580" y="141429"/>
                    <a:pt x="76" y="137575"/>
                  </a:cubicBezTo>
                  <a:cubicBezTo>
                    <a:pt x="61186" y="6143"/>
                    <a:pt x="133216" y="-9576"/>
                    <a:pt x="266776" y="4225"/>
                  </a:cubicBezTo>
                  <a:close/>
                </a:path>
              </a:pathLst>
            </a:custGeom>
            <a:solidFill>
              <a:srgbClr val="FD13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F46824C3-A1AF-FC5C-9F1F-E7A69E2EDFFD}"/>
                </a:ext>
              </a:extLst>
            </p:cNvPr>
            <p:cNvSpPr/>
            <p:nvPr/>
          </p:nvSpPr>
          <p:spPr>
            <a:xfrm>
              <a:off x="1276350" y="1643062"/>
              <a:ext cx="285750" cy="144735"/>
            </a:xfrm>
            <a:custGeom>
              <a:avLst/>
              <a:gdLst>
                <a:gd name="connsiteX0" fmla="*/ 8 w 285750"/>
                <a:gd name="connsiteY0" fmla="*/ 46 h 144735"/>
                <a:gd name="connsiteX1" fmla="*/ 86328 w 285750"/>
                <a:gd name="connsiteY1" fmla="*/ 10762 h 144735"/>
                <a:gd name="connsiteX2" fmla="*/ 110792 w 285750"/>
                <a:gd name="connsiteY2" fmla="*/ 13441 h 144735"/>
                <a:gd name="connsiteX3" fmla="*/ 247658 w 285750"/>
                <a:gd name="connsiteY3" fmla="*/ 85771 h 144735"/>
                <a:gd name="connsiteX4" fmla="*/ 247658 w 285750"/>
                <a:gd name="connsiteY4" fmla="*/ 104821 h 144735"/>
                <a:gd name="connsiteX5" fmla="*/ 285758 w 285750"/>
                <a:gd name="connsiteY5" fmla="*/ 123871 h 144735"/>
                <a:gd name="connsiteX6" fmla="*/ 285758 w 285750"/>
                <a:gd name="connsiteY6" fmla="*/ 142921 h 144735"/>
                <a:gd name="connsiteX7" fmla="*/ 227417 w 285750"/>
                <a:gd name="connsiteY7" fmla="*/ 144112 h 144735"/>
                <a:gd name="connsiteX8" fmla="*/ 194601 w 285750"/>
                <a:gd name="connsiteY8" fmla="*/ 144781 h 144735"/>
                <a:gd name="connsiteX9" fmla="*/ 48824 w 285750"/>
                <a:gd name="connsiteY9" fmla="*/ 71484 h 144735"/>
                <a:gd name="connsiteX10" fmla="*/ 34462 w 285750"/>
                <a:gd name="connsiteY10" fmla="*/ 57084 h 144735"/>
                <a:gd name="connsiteX11" fmla="*/ 8 w 285750"/>
                <a:gd name="connsiteY11" fmla="*/ 46 h 14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0" h="144735">
                  <a:moveTo>
                    <a:pt x="8" y="46"/>
                  </a:moveTo>
                  <a:cubicBezTo>
                    <a:pt x="28841" y="3330"/>
                    <a:pt x="57565" y="6946"/>
                    <a:pt x="86328" y="10762"/>
                  </a:cubicBezTo>
                  <a:cubicBezTo>
                    <a:pt x="94401" y="11646"/>
                    <a:pt x="102474" y="12530"/>
                    <a:pt x="110792" y="13441"/>
                  </a:cubicBezTo>
                  <a:cubicBezTo>
                    <a:pt x="169197" y="21559"/>
                    <a:pt x="209576" y="39311"/>
                    <a:pt x="247658" y="85771"/>
                  </a:cubicBezTo>
                  <a:cubicBezTo>
                    <a:pt x="247658" y="92058"/>
                    <a:pt x="247658" y="98344"/>
                    <a:pt x="247658" y="104821"/>
                  </a:cubicBezTo>
                  <a:cubicBezTo>
                    <a:pt x="260231" y="111108"/>
                    <a:pt x="272804" y="117394"/>
                    <a:pt x="285758" y="123871"/>
                  </a:cubicBezTo>
                  <a:cubicBezTo>
                    <a:pt x="285758" y="130158"/>
                    <a:pt x="285758" y="136444"/>
                    <a:pt x="285758" y="142921"/>
                  </a:cubicBezTo>
                  <a:cubicBezTo>
                    <a:pt x="266314" y="143440"/>
                    <a:pt x="246866" y="143807"/>
                    <a:pt x="227417" y="144112"/>
                  </a:cubicBezTo>
                  <a:cubicBezTo>
                    <a:pt x="211173" y="144443"/>
                    <a:pt x="211173" y="144443"/>
                    <a:pt x="194601" y="144781"/>
                  </a:cubicBezTo>
                  <a:cubicBezTo>
                    <a:pt x="128936" y="141042"/>
                    <a:pt x="93332" y="118290"/>
                    <a:pt x="48824" y="71484"/>
                  </a:cubicBezTo>
                  <a:cubicBezTo>
                    <a:pt x="44084" y="66732"/>
                    <a:pt x="39345" y="61980"/>
                    <a:pt x="34462" y="57084"/>
                  </a:cubicBezTo>
                  <a:cubicBezTo>
                    <a:pt x="8" y="21779"/>
                    <a:pt x="8" y="21779"/>
                    <a:pt x="8" y="46"/>
                  </a:cubicBezTo>
                  <a:close/>
                </a:path>
              </a:pathLst>
            </a:custGeom>
            <a:solidFill>
              <a:srgbClr val="FD1D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1B152F67-F017-2A9A-C0D2-11CFF6D9F216}"/>
                </a:ext>
              </a:extLst>
            </p:cNvPr>
            <p:cNvSpPr/>
            <p:nvPr/>
          </p:nvSpPr>
          <p:spPr>
            <a:xfrm>
              <a:off x="1628775" y="1719262"/>
              <a:ext cx="209550" cy="210170"/>
            </a:xfrm>
            <a:custGeom>
              <a:avLst/>
              <a:gdLst>
                <a:gd name="connsiteX0" fmla="*/ 47675 w 209550"/>
                <a:gd name="connsiteY0" fmla="*/ 54 h 210170"/>
                <a:gd name="connsiteX1" fmla="*/ 193527 w 209550"/>
                <a:gd name="connsiteY1" fmla="*/ 68515 h 210170"/>
                <a:gd name="connsiteX2" fmla="*/ 209600 w 209550"/>
                <a:gd name="connsiteY2" fmla="*/ 95304 h 210170"/>
                <a:gd name="connsiteX3" fmla="*/ 133400 w 209550"/>
                <a:gd name="connsiteY3" fmla="*/ 95304 h 210170"/>
                <a:gd name="connsiteX4" fmla="*/ 195350 w 209550"/>
                <a:gd name="connsiteY4" fmla="*/ 166742 h 210170"/>
                <a:gd name="connsiteX5" fmla="*/ 209600 w 209550"/>
                <a:gd name="connsiteY5" fmla="*/ 209604 h 210170"/>
                <a:gd name="connsiteX6" fmla="*/ 34578 w 209550"/>
                <a:gd name="connsiteY6" fmla="*/ 157217 h 210170"/>
                <a:gd name="connsiteX7" fmla="*/ 50 w 209550"/>
                <a:gd name="connsiteY7" fmla="*/ 104829 h 210170"/>
                <a:gd name="connsiteX8" fmla="*/ 114350 w 209550"/>
                <a:gd name="connsiteY8" fmla="*/ 104829 h 210170"/>
                <a:gd name="connsiteX9" fmla="*/ 47675 w 209550"/>
                <a:gd name="connsiteY9" fmla="*/ 19104 h 210170"/>
                <a:gd name="connsiteX10" fmla="*/ 47675 w 209550"/>
                <a:gd name="connsiteY10" fmla="*/ 54 h 2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210170">
                  <a:moveTo>
                    <a:pt x="47675" y="54"/>
                  </a:moveTo>
                  <a:cubicBezTo>
                    <a:pt x="115375" y="54"/>
                    <a:pt x="144890" y="22507"/>
                    <a:pt x="193527" y="68515"/>
                  </a:cubicBezTo>
                  <a:cubicBezTo>
                    <a:pt x="209600" y="85779"/>
                    <a:pt x="209600" y="85779"/>
                    <a:pt x="209600" y="95304"/>
                  </a:cubicBezTo>
                  <a:cubicBezTo>
                    <a:pt x="184454" y="95304"/>
                    <a:pt x="159308" y="95304"/>
                    <a:pt x="133400" y="95304"/>
                  </a:cubicBezTo>
                  <a:cubicBezTo>
                    <a:pt x="145691" y="132177"/>
                    <a:pt x="165337" y="143553"/>
                    <a:pt x="195350" y="166742"/>
                  </a:cubicBezTo>
                  <a:cubicBezTo>
                    <a:pt x="209600" y="181029"/>
                    <a:pt x="209600" y="181029"/>
                    <a:pt x="209600" y="209604"/>
                  </a:cubicBezTo>
                  <a:cubicBezTo>
                    <a:pt x="139974" y="213268"/>
                    <a:pt x="90547" y="201325"/>
                    <a:pt x="34578" y="157217"/>
                  </a:cubicBezTo>
                  <a:cubicBezTo>
                    <a:pt x="9575" y="133404"/>
                    <a:pt x="9575" y="133404"/>
                    <a:pt x="50" y="104829"/>
                  </a:cubicBezTo>
                  <a:cubicBezTo>
                    <a:pt x="37769" y="104829"/>
                    <a:pt x="75488" y="104829"/>
                    <a:pt x="114350" y="104829"/>
                  </a:cubicBezTo>
                  <a:cubicBezTo>
                    <a:pt x="95156" y="56845"/>
                    <a:pt x="86211" y="48513"/>
                    <a:pt x="47675" y="19104"/>
                  </a:cubicBezTo>
                  <a:cubicBezTo>
                    <a:pt x="47675" y="12818"/>
                    <a:pt x="47675" y="6531"/>
                    <a:pt x="47675" y="54"/>
                  </a:cubicBezTo>
                  <a:close/>
                </a:path>
              </a:pathLst>
            </a:custGeom>
            <a:solidFill>
              <a:srgbClr val="FD17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8A649F7-CAD0-423B-2C45-04A2E19D46E6}"/>
                </a:ext>
              </a:extLst>
            </p:cNvPr>
            <p:cNvSpPr/>
            <p:nvPr/>
          </p:nvSpPr>
          <p:spPr>
            <a:xfrm>
              <a:off x="1514475" y="2715042"/>
              <a:ext cx="257175" cy="128898"/>
            </a:xfrm>
            <a:custGeom>
              <a:avLst/>
              <a:gdLst>
                <a:gd name="connsiteX0" fmla="*/ 184004 w 257175"/>
                <a:gd name="connsiteY0" fmla="*/ 1532 h 128898"/>
                <a:gd name="connsiteX1" fmla="*/ 205379 w 257175"/>
                <a:gd name="connsiteY1" fmla="*/ 2183 h 128898"/>
                <a:gd name="connsiteX2" fmla="*/ 257227 w 257175"/>
                <a:gd name="connsiteY2" fmla="*/ 4508 h 128898"/>
                <a:gd name="connsiteX3" fmla="*/ 152452 w 257175"/>
                <a:gd name="connsiteY3" fmla="*/ 128333 h 128898"/>
                <a:gd name="connsiteX4" fmla="*/ 75062 w 257175"/>
                <a:gd name="connsiteY4" fmla="*/ 128929 h 128898"/>
                <a:gd name="connsiteX5" fmla="*/ 53295 w 257175"/>
                <a:gd name="connsiteY5" fmla="*/ 128798 h 128898"/>
                <a:gd name="connsiteX6" fmla="*/ 52 w 257175"/>
                <a:gd name="connsiteY6" fmla="*/ 128333 h 128898"/>
                <a:gd name="connsiteX7" fmla="*/ 25651 w 257175"/>
                <a:gd name="connsiteY7" fmla="*/ 93210 h 128898"/>
                <a:gd name="connsiteX8" fmla="*/ 40050 w 257175"/>
                <a:gd name="connsiteY8" fmla="*/ 73453 h 128898"/>
                <a:gd name="connsiteX9" fmla="*/ 57202 w 257175"/>
                <a:gd name="connsiteY9" fmla="*/ 52133 h 128898"/>
                <a:gd name="connsiteX10" fmla="*/ 78038 w 257175"/>
                <a:gd name="connsiteY10" fmla="*/ 25940 h 128898"/>
                <a:gd name="connsiteX11" fmla="*/ 184004 w 257175"/>
                <a:gd name="connsiteY11" fmla="*/ 1532 h 12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175" h="128898">
                  <a:moveTo>
                    <a:pt x="184004" y="1532"/>
                  </a:moveTo>
                  <a:cubicBezTo>
                    <a:pt x="191058" y="1747"/>
                    <a:pt x="198112" y="1961"/>
                    <a:pt x="205379" y="2183"/>
                  </a:cubicBezTo>
                  <a:cubicBezTo>
                    <a:pt x="222670" y="2741"/>
                    <a:pt x="239951" y="3595"/>
                    <a:pt x="257227" y="4508"/>
                  </a:cubicBezTo>
                  <a:cubicBezTo>
                    <a:pt x="187278" y="110921"/>
                    <a:pt x="187278" y="110921"/>
                    <a:pt x="152452" y="128333"/>
                  </a:cubicBezTo>
                  <a:cubicBezTo>
                    <a:pt x="126567" y="129017"/>
                    <a:pt x="100935" y="129219"/>
                    <a:pt x="75062" y="128929"/>
                  </a:cubicBezTo>
                  <a:cubicBezTo>
                    <a:pt x="67879" y="128886"/>
                    <a:pt x="60696" y="128843"/>
                    <a:pt x="53295" y="128798"/>
                  </a:cubicBezTo>
                  <a:cubicBezTo>
                    <a:pt x="35547" y="128686"/>
                    <a:pt x="17800" y="128515"/>
                    <a:pt x="52" y="128333"/>
                  </a:cubicBezTo>
                  <a:cubicBezTo>
                    <a:pt x="8533" y="116588"/>
                    <a:pt x="17080" y="104889"/>
                    <a:pt x="25651" y="93210"/>
                  </a:cubicBezTo>
                  <a:cubicBezTo>
                    <a:pt x="30403" y="86690"/>
                    <a:pt x="35154" y="80170"/>
                    <a:pt x="40050" y="73453"/>
                  </a:cubicBezTo>
                  <a:cubicBezTo>
                    <a:pt x="48540" y="62900"/>
                    <a:pt x="48540" y="62900"/>
                    <a:pt x="57202" y="52133"/>
                  </a:cubicBezTo>
                  <a:cubicBezTo>
                    <a:pt x="64078" y="43489"/>
                    <a:pt x="70955" y="34845"/>
                    <a:pt x="78038" y="25940"/>
                  </a:cubicBezTo>
                  <a:cubicBezTo>
                    <a:pt x="114256" y="-3035"/>
                    <a:pt x="139171" y="-1073"/>
                    <a:pt x="184004" y="1532"/>
                  </a:cubicBezTo>
                  <a:close/>
                </a:path>
              </a:pathLst>
            </a:custGeom>
            <a:solidFill>
              <a:srgbClr val="FD13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E4970EC5-C349-1044-BFA3-AFFF1C0A3E30}"/>
                </a:ext>
              </a:extLst>
            </p:cNvPr>
            <p:cNvSpPr/>
            <p:nvPr/>
          </p:nvSpPr>
          <p:spPr>
            <a:xfrm>
              <a:off x="1552575" y="1930091"/>
              <a:ext cx="247650" cy="124405"/>
            </a:xfrm>
            <a:custGeom>
              <a:avLst/>
              <a:gdLst>
                <a:gd name="connsiteX0" fmla="*/ 37 w 247650"/>
                <a:gd name="connsiteY0" fmla="*/ 8322 h 124405"/>
                <a:gd name="connsiteX1" fmla="*/ 191802 w 247650"/>
                <a:gd name="connsiteY1" fmla="*/ 26405 h 124405"/>
                <a:gd name="connsiteX2" fmla="*/ 247687 w 247650"/>
                <a:gd name="connsiteY2" fmla="*/ 94047 h 124405"/>
                <a:gd name="connsiteX3" fmla="*/ 247687 w 247650"/>
                <a:gd name="connsiteY3" fmla="*/ 122622 h 124405"/>
                <a:gd name="connsiteX4" fmla="*/ 188751 w 247650"/>
                <a:gd name="connsiteY4" fmla="*/ 123813 h 124405"/>
                <a:gd name="connsiteX5" fmla="*/ 155599 w 247650"/>
                <a:gd name="connsiteY5" fmla="*/ 124482 h 124405"/>
                <a:gd name="connsiteX6" fmla="*/ 35160 w 247650"/>
                <a:gd name="connsiteY6" fmla="*/ 65472 h 124405"/>
                <a:gd name="connsiteX7" fmla="*/ 15031 w 247650"/>
                <a:gd name="connsiteY7" fmla="*/ 45232 h 124405"/>
                <a:gd name="connsiteX8" fmla="*/ 37 w 247650"/>
                <a:gd name="connsiteY8" fmla="*/ 8322 h 12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124405">
                  <a:moveTo>
                    <a:pt x="37" y="8322"/>
                  </a:moveTo>
                  <a:cubicBezTo>
                    <a:pt x="140418" y="-4733"/>
                    <a:pt x="140418" y="-4733"/>
                    <a:pt x="191802" y="26405"/>
                  </a:cubicBezTo>
                  <a:cubicBezTo>
                    <a:pt x="213554" y="48017"/>
                    <a:pt x="231792" y="67827"/>
                    <a:pt x="247687" y="94047"/>
                  </a:cubicBezTo>
                  <a:cubicBezTo>
                    <a:pt x="247687" y="103477"/>
                    <a:pt x="247687" y="112907"/>
                    <a:pt x="247687" y="122622"/>
                  </a:cubicBezTo>
                  <a:cubicBezTo>
                    <a:pt x="228045" y="123139"/>
                    <a:pt x="208398" y="123507"/>
                    <a:pt x="188751" y="123813"/>
                  </a:cubicBezTo>
                  <a:cubicBezTo>
                    <a:pt x="177811" y="124034"/>
                    <a:pt x="166871" y="124255"/>
                    <a:pt x="155599" y="124482"/>
                  </a:cubicBezTo>
                  <a:cubicBezTo>
                    <a:pt x="101374" y="121304"/>
                    <a:pt x="72672" y="103903"/>
                    <a:pt x="35160" y="65472"/>
                  </a:cubicBezTo>
                  <a:cubicBezTo>
                    <a:pt x="28518" y="58793"/>
                    <a:pt x="21875" y="52113"/>
                    <a:pt x="15031" y="45232"/>
                  </a:cubicBezTo>
                  <a:cubicBezTo>
                    <a:pt x="37" y="27372"/>
                    <a:pt x="37" y="27372"/>
                    <a:pt x="37" y="8322"/>
                  </a:cubicBezTo>
                  <a:close/>
                </a:path>
              </a:pathLst>
            </a:custGeom>
            <a:solidFill>
              <a:srgbClr val="FD1B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C7D99832-969A-0281-5460-3B944F292714}"/>
                </a:ext>
              </a:extLst>
            </p:cNvPr>
            <p:cNvSpPr/>
            <p:nvPr/>
          </p:nvSpPr>
          <p:spPr>
            <a:xfrm>
              <a:off x="1857375" y="2061810"/>
              <a:ext cx="238125" cy="144314"/>
            </a:xfrm>
            <a:custGeom>
              <a:avLst/>
              <a:gdLst>
                <a:gd name="connsiteX0" fmla="*/ 69 w 238125"/>
                <a:gd name="connsiteY0" fmla="*/ 441 h 144314"/>
                <a:gd name="connsiteX1" fmla="*/ 167352 w 238125"/>
                <a:gd name="connsiteY1" fmla="*/ 40923 h 144314"/>
                <a:gd name="connsiteX2" fmla="*/ 200094 w 238125"/>
                <a:gd name="connsiteY2" fmla="*/ 76641 h 144314"/>
                <a:gd name="connsiteX3" fmla="*/ 223907 w 238125"/>
                <a:gd name="connsiteY3" fmla="*/ 104026 h 144314"/>
                <a:gd name="connsiteX4" fmla="*/ 238194 w 238125"/>
                <a:gd name="connsiteY4" fmla="*/ 133791 h 144314"/>
                <a:gd name="connsiteX5" fmla="*/ 88245 w 238125"/>
                <a:gd name="connsiteY5" fmla="*/ 123969 h 144314"/>
                <a:gd name="connsiteX6" fmla="*/ 69 w 238125"/>
                <a:gd name="connsiteY6" fmla="*/ 29016 h 144314"/>
                <a:gd name="connsiteX7" fmla="*/ 69 w 238125"/>
                <a:gd name="connsiteY7" fmla="*/ 441 h 14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44314">
                  <a:moveTo>
                    <a:pt x="69" y="441"/>
                  </a:moveTo>
                  <a:cubicBezTo>
                    <a:pt x="119616" y="-834"/>
                    <a:pt x="119616" y="-834"/>
                    <a:pt x="167352" y="40923"/>
                  </a:cubicBezTo>
                  <a:cubicBezTo>
                    <a:pt x="178617" y="52497"/>
                    <a:pt x="189572" y="64387"/>
                    <a:pt x="200094" y="76641"/>
                  </a:cubicBezTo>
                  <a:cubicBezTo>
                    <a:pt x="211881" y="90197"/>
                    <a:pt x="211881" y="90197"/>
                    <a:pt x="223907" y="104026"/>
                  </a:cubicBezTo>
                  <a:cubicBezTo>
                    <a:pt x="238194" y="124266"/>
                    <a:pt x="238194" y="124266"/>
                    <a:pt x="238194" y="133791"/>
                  </a:cubicBezTo>
                  <a:cubicBezTo>
                    <a:pt x="131020" y="149281"/>
                    <a:pt x="131020" y="149281"/>
                    <a:pt x="88245" y="123969"/>
                  </a:cubicBezTo>
                  <a:cubicBezTo>
                    <a:pt x="53994" y="96494"/>
                    <a:pt x="25419" y="64765"/>
                    <a:pt x="69" y="29016"/>
                  </a:cubicBezTo>
                  <a:cubicBezTo>
                    <a:pt x="69" y="19587"/>
                    <a:pt x="69" y="10157"/>
                    <a:pt x="69" y="441"/>
                  </a:cubicBezTo>
                  <a:close/>
                </a:path>
              </a:pathLst>
            </a:custGeom>
            <a:solidFill>
              <a:srgbClr val="FD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E976C3D-F921-A24E-A08D-3BC8184EDA1D}"/>
                </a:ext>
              </a:extLst>
            </p:cNvPr>
            <p:cNvSpPr/>
            <p:nvPr/>
          </p:nvSpPr>
          <p:spPr>
            <a:xfrm>
              <a:off x="1990725" y="2372162"/>
              <a:ext cx="238125" cy="157411"/>
            </a:xfrm>
            <a:custGeom>
              <a:avLst/>
              <a:gdLst>
                <a:gd name="connsiteX0" fmla="*/ 238233 w 238125"/>
                <a:gd name="connsiteY0" fmla="*/ 4448 h 157411"/>
                <a:gd name="connsiteX1" fmla="*/ 104883 w 238125"/>
                <a:gd name="connsiteY1" fmla="*/ 156848 h 157411"/>
                <a:gd name="connsiteX2" fmla="*/ 51900 w 238125"/>
                <a:gd name="connsiteY2" fmla="*/ 157443 h 157411"/>
                <a:gd name="connsiteX3" fmla="*/ 22693 w 238125"/>
                <a:gd name="connsiteY3" fmla="*/ 157183 h 157411"/>
                <a:gd name="connsiteX4" fmla="*/ 108 w 238125"/>
                <a:gd name="connsiteY4" fmla="*/ 156848 h 157411"/>
                <a:gd name="connsiteX5" fmla="*/ 40552 w 238125"/>
                <a:gd name="connsiteY5" fmla="*/ 102674 h 157411"/>
                <a:gd name="connsiteX6" fmla="*/ 71881 w 238125"/>
                <a:gd name="connsiteY6" fmla="*/ 58621 h 157411"/>
                <a:gd name="connsiteX7" fmla="*/ 238233 w 238125"/>
                <a:gd name="connsiteY7" fmla="*/ 4448 h 15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57411">
                  <a:moveTo>
                    <a:pt x="238233" y="4448"/>
                  </a:moveTo>
                  <a:cubicBezTo>
                    <a:pt x="126654" y="135076"/>
                    <a:pt x="126654" y="135076"/>
                    <a:pt x="104883" y="156848"/>
                  </a:cubicBezTo>
                  <a:cubicBezTo>
                    <a:pt x="87234" y="157536"/>
                    <a:pt x="69561" y="157646"/>
                    <a:pt x="51900" y="157443"/>
                  </a:cubicBezTo>
                  <a:cubicBezTo>
                    <a:pt x="42262" y="157357"/>
                    <a:pt x="32623" y="157272"/>
                    <a:pt x="22693" y="157183"/>
                  </a:cubicBezTo>
                  <a:cubicBezTo>
                    <a:pt x="15239" y="157073"/>
                    <a:pt x="7787" y="156962"/>
                    <a:pt x="108" y="156848"/>
                  </a:cubicBezTo>
                  <a:cubicBezTo>
                    <a:pt x="13359" y="138597"/>
                    <a:pt x="26795" y="120549"/>
                    <a:pt x="40552" y="102674"/>
                  </a:cubicBezTo>
                  <a:cubicBezTo>
                    <a:pt x="51441" y="88318"/>
                    <a:pt x="61915" y="73633"/>
                    <a:pt x="71881" y="58621"/>
                  </a:cubicBezTo>
                  <a:cubicBezTo>
                    <a:pt x="118248" y="-5177"/>
                    <a:pt x="162795" y="-4471"/>
                    <a:pt x="238233" y="4448"/>
                  </a:cubicBezTo>
                  <a:close/>
                </a:path>
              </a:pathLst>
            </a:custGeom>
            <a:solidFill>
              <a:srgbClr val="FD19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D618B8EA-4CF7-C26A-2FD8-A40E93B0DFC1}"/>
                </a:ext>
              </a:extLst>
            </p:cNvPr>
            <p:cNvSpPr/>
            <p:nvPr/>
          </p:nvSpPr>
          <p:spPr>
            <a:xfrm>
              <a:off x="1390650" y="2862262"/>
              <a:ext cx="238125" cy="116063"/>
            </a:xfrm>
            <a:custGeom>
              <a:avLst/>
              <a:gdLst>
                <a:gd name="connsiteX0" fmla="*/ 238170 w 238125"/>
                <a:gd name="connsiteY0" fmla="*/ 174 h 116063"/>
                <a:gd name="connsiteX1" fmla="*/ 199735 w 238125"/>
                <a:gd name="connsiteY1" fmla="*/ 80318 h 116063"/>
                <a:gd name="connsiteX2" fmla="*/ 45 w 238125"/>
                <a:gd name="connsiteY2" fmla="*/ 114474 h 116063"/>
                <a:gd name="connsiteX3" fmla="*/ 26834 w 238125"/>
                <a:gd name="connsiteY3" fmla="*/ 78160 h 116063"/>
                <a:gd name="connsiteX4" fmla="*/ 41903 w 238125"/>
                <a:gd name="connsiteY4" fmla="*/ 57733 h 116063"/>
                <a:gd name="connsiteX5" fmla="*/ 57195 w 238125"/>
                <a:gd name="connsiteY5" fmla="*/ 38274 h 116063"/>
                <a:gd name="connsiteX6" fmla="*/ 68506 w 238125"/>
                <a:gd name="connsiteY6" fmla="*/ 21903 h 116063"/>
                <a:gd name="connsiteX7" fmla="*/ 163756 w 238125"/>
                <a:gd name="connsiteY7" fmla="*/ 3151 h 116063"/>
                <a:gd name="connsiteX8" fmla="*/ 185392 w 238125"/>
                <a:gd name="connsiteY8" fmla="*/ 2165 h 116063"/>
                <a:gd name="connsiteX9" fmla="*/ 238170 w 238125"/>
                <a:gd name="connsiteY9" fmla="*/ 174 h 11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16063">
                  <a:moveTo>
                    <a:pt x="238170" y="174"/>
                  </a:moveTo>
                  <a:cubicBezTo>
                    <a:pt x="238170" y="38529"/>
                    <a:pt x="224736" y="52435"/>
                    <a:pt x="199735" y="80318"/>
                  </a:cubicBezTo>
                  <a:cubicBezTo>
                    <a:pt x="145930" y="123748"/>
                    <a:pt x="65566" y="116588"/>
                    <a:pt x="45" y="114474"/>
                  </a:cubicBezTo>
                  <a:cubicBezTo>
                    <a:pt x="8945" y="102348"/>
                    <a:pt x="17882" y="90248"/>
                    <a:pt x="26834" y="78160"/>
                  </a:cubicBezTo>
                  <a:cubicBezTo>
                    <a:pt x="31807" y="71419"/>
                    <a:pt x="36779" y="64678"/>
                    <a:pt x="41903" y="57733"/>
                  </a:cubicBezTo>
                  <a:cubicBezTo>
                    <a:pt x="49472" y="48101"/>
                    <a:pt x="49472" y="48101"/>
                    <a:pt x="57195" y="38274"/>
                  </a:cubicBezTo>
                  <a:cubicBezTo>
                    <a:pt x="60928" y="32872"/>
                    <a:pt x="64661" y="27469"/>
                    <a:pt x="68506" y="21903"/>
                  </a:cubicBezTo>
                  <a:cubicBezTo>
                    <a:pt x="97066" y="1714"/>
                    <a:pt x="129917" y="4185"/>
                    <a:pt x="163756" y="3151"/>
                  </a:cubicBezTo>
                  <a:cubicBezTo>
                    <a:pt x="170896" y="2825"/>
                    <a:pt x="178036" y="2500"/>
                    <a:pt x="185392" y="2165"/>
                  </a:cubicBezTo>
                  <a:cubicBezTo>
                    <a:pt x="202980" y="1380"/>
                    <a:pt x="220575" y="761"/>
                    <a:pt x="238170" y="174"/>
                  </a:cubicBezTo>
                  <a:close/>
                </a:path>
              </a:pathLst>
            </a:custGeom>
            <a:solidFill>
              <a:srgbClr val="FC12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4ABCF0F3-D000-C4CF-63C1-31FA5DE784AE}"/>
                </a:ext>
              </a:extLst>
            </p:cNvPr>
            <p:cNvSpPr/>
            <p:nvPr/>
          </p:nvSpPr>
          <p:spPr>
            <a:xfrm>
              <a:off x="2056756" y="2561113"/>
              <a:ext cx="209550" cy="144809"/>
            </a:xfrm>
            <a:custGeom>
              <a:avLst/>
              <a:gdLst>
                <a:gd name="connsiteX0" fmla="*/ 189412 w 209550"/>
                <a:gd name="connsiteY0" fmla="*/ 3350 h 144809"/>
                <a:gd name="connsiteX1" fmla="*/ 209653 w 209550"/>
                <a:gd name="connsiteY1" fmla="*/ 6363 h 144809"/>
                <a:gd name="connsiteX2" fmla="*/ 95353 w 209550"/>
                <a:gd name="connsiteY2" fmla="*/ 139713 h 144809"/>
                <a:gd name="connsiteX3" fmla="*/ 103 w 209550"/>
                <a:gd name="connsiteY3" fmla="*/ 139713 h 144809"/>
                <a:gd name="connsiteX4" fmla="*/ 189412 w 209550"/>
                <a:gd name="connsiteY4" fmla="*/ 3350 h 14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144809">
                  <a:moveTo>
                    <a:pt x="189412" y="3350"/>
                  </a:moveTo>
                  <a:cubicBezTo>
                    <a:pt x="196092" y="4344"/>
                    <a:pt x="202771" y="5339"/>
                    <a:pt x="209653" y="6363"/>
                  </a:cubicBezTo>
                  <a:cubicBezTo>
                    <a:pt x="185936" y="61532"/>
                    <a:pt x="143107" y="104394"/>
                    <a:pt x="95353" y="139713"/>
                  </a:cubicBezTo>
                  <a:cubicBezTo>
                    <a:pt x="61911" y="147235"/>
                    <a:pt x="33637" y="146135"/>
                    <a:pt x="103" y="139713"/>
                  </a:cubicBezTo>
                  <a:cubicBezTo>
                    <a:pt x="84766" y="-5608"/>
                    <a:pt x="84766" y="-5608"/>
                    <a:pt x="189412" y="3350"/>
                  </a:cubicBezTo>
                  <a:close/>
                </a:path>
              </a:pathLst>
            </a:custGeom>
            <a:solidFill>
              <a:srgbClr val="FC1E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33B70A8B-0CD9-D140-F828-EF9147DEBA55}"/>
                </a:ext>
              </a:extLst>
            </p:cNvPr>
            <p:cNvSpPr/>
            <p:nvPr/>
          </p:nvSpPr>
          <p:spPr>
            <a:xfrm>
              <a:off x="1847850" y="2543946"/>
              <a:ext cx="219075" cy="140841"/>
            </a:xfrm>
            <a:custGeom>
              <a:avLst/>
              <a:gdLst>
                <a:gd name="connsiteX0" fmla="*/ 219166 w 219075"/>
                <a:gd name="connsiteY0" fmla="*/ 4131 h 140841"/>
                <a:gd name="connsiteX1" fmla="*/ 162016 w 219075"/>
                <a:gd name="connsiteY1" fmla="*/ 80331 h 140841"/>
                <a:gd name="connsiteX2" fmla="*/ 149180 w 219075"/>
                <a:gd name="connsiteY2" fmla="*/ 98116 h 140841"/>
                <a:gd name="connsiteX3" fmla="*/ 77966 w 219075"/>
                <a:gd name="connsiteY3" fmla="*/ 140979 h 140841"/>
                <a:gd name="connsiteX4" fmla="*/ 91 w 219075"/>
                <a:gd name="connsiteY4" fmla="*/ 137481 h 140841"/>
                <a:gd name="connsiteX5" fmla="*/ 41130 w 219075"/>
                <a:gd name="connsiteY5" fmla="*/ 90080 h 140841"/>
                <a:gd name="connsiteX6" fmla="*/ 70078 w 219075"/>
                <a:gd name="connsiteY6" fmla="*/ 51533 h 140841"/>
                <a:gd name="connsiteX7" fmla="*/ 219166 w 219075"/>
                <a:gd name="connsiteY7" fmla="*/ 4131 h 14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140841">
                  <a:moveTo>
                    <a:pt x="219166" y="4131"/>
                  </a:moveTo>
                  <a:cubicBezTo>
                    <a:pt x="200666" y="29979"/>
                    <a:pt x="181502" y="55220"/>
                    <a:pt x="162016" y="80331"/>
                  </a:cubicBezTo>
                  <a:cubicBezTo>
                    <a:pt x="157780" y="86201"/>
                    <a:pt x="153544" y="92070"/>
                    <a:pt x="149180" y="98116"/>
                  </a:cubicBezTo>
                  <a:cubicBezTo>
                    <a:pt x="126869" y="125305"/>
                    <a:pt x="113646" y="136340"/>
                    <a:pt x="77966" y="140979"/>
                  </a:cubicBezTo>
                  <a:cubicBezTo>
                    <a:pt x="51748" y="141046"/>
                    <a:pt x="26179" y="139988"/>
                    <a:pt x="91" y="137481"/>
                  </a:cubicBezTo>
                  <a:cubicBezTo>
                    <a:pt x="13696" y="121610"/>
                    <a:pt x="27324" y="105777"/>
                    <a:pt x="41130" y="90080"/>
                  </a:cubicBezTo>
                  <a:cubicBezTo>
                    <a:pt x="57395" y="71330"/>
                    <a:pt x="57395" y="71330"/>
                    <a:pt x="70078" y="51533"/>
                  </a:cubicBezTo>
                  <a:cubicBezTo>
                    <a:pt x="110503" y="-6217"/>
                    <a:pt x="152196" y="-3376"/>
                    <a:pt x="219166" y="4131"/>
                  </a:cubicBezTo>
                  <a:close/>
                </a:path>
              </a:pathLst>
            </a:custGeom>
            <a:solidFill>
              <a:srgbClr val="F91D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F687B646-9040-AD1F-ADC4-E10460A65726}"/>
                </a:ext>
              </a:extLst>
            </p:cNvPr>
            <p:cNvSpPr/>
            <p:nvPr/>
          </p:nvSpPr>
          <p:spPr>
            <a:xfrm>
              <a:off x="1285875" y="2995218"/>
              <a:ext cx="238125" cy="105168"/>
            </a:xfrm>
            <a:custGeom>
              <a:avLst/>
              <a:gdLst>
                <a:gd name="connsiteX0" fmla="*/ 238159 w 238125"/>
                <a:gd name="connsiteY0" fmla="*/ 582 h 105168"/>
                <a:gd name="connsiteX1" fmla="*/ 138444 w 238125"/>
                <a:gd name="connsiteY1" fmla="*/ 84893 h 105168"/>
                <a:gd name="connsiteX2" fmla="*/ 100047 w 238125"/>
                <a:gd name="connsiteY2" fmla="*/ 92260 h 105168"/>
                <a:gd name="connsiteX3" fmla="*/ 80513 w 238125"/>
                <a:gd name="connsiteY3" fmla="*/ 96129 h 105168"/>
                <a:gd name="connsiteX4" fmla="*/ 34 w 238125"/>
                <a:gd name="connsiteY4" fmla="*/ 105357 h 105168"/>
                <a:gd name="connsiteX5" fmla="*/ 66709 w 238125"/>
                <a:gd name="connsiteY5" fmla="*/ 19632 h 105168"/>
                <a:gd name="connsiteX6" fmla="*/ 76234 w 238125"/>
                <a:gd name="connsiteY6" fmla="*/ 10107 h 105168"/>
                <a:gd name="connsiteX7" fmla="*/ 238159 w 238125"/>
                <a:gd name="connsiteY7" fmla="*/ 582 h 10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05168">
                  <a:moveTo>
                    <a:pt x="238159" y="582"/>
                  </a:moveTo>
                  <a:cubicBezTo>
                    <a:pt x="209376" y="46237"/>
                    <a:pt x="192611" y="71595"/>
                    <a:pt x="138444" y="84893"/>
                  </a:cubicBezTo>
                  <a:cubicBezTo>
                    <a:pt x="125658" y="87415"/>
                    <a:pt x="112858" y="89869"/>
                    <a:pt x="100047" y="92260"/>
                  </a:cubicBezTo>
                  <a:cubicBezTo>
                    <a:pt x="93600" y="93537"/>
                    <a:pt x="87154" y="94814"/>
                    <a:pt x="80513" y="96129"/>
                  </a:cubicBezTo>
                  <a:cubicBezTo>
                    <a:pt x="53207" y="101408"/>
                    <a:pt x="27911" y="105357"/>
                    <a:pt x="34" y="105357"/>
                  </a:cubicBezTo>
                  <a:cubicBezTo>
                    <a:pt x="14864" y="68956"/>
                    <a:pt x="38459" y="46434"/>
                    <a:pt x="66709" y="19632"/>
                  </a:cubicBezTo>
                  <a:cubicBezTo>
                    <a:pt x="69852" y="16489"/>
                    <a:pt x="72996" y="13345"/>
                    <a:pt x="76234" y="10107"/>
                  </a:cubicBezTo>
                  <a:cubicBezTo>
                    <a:pt x="130357" y="-257"/>
                    <a:pt x="183182" y="-414"/>
                    <a:pt x="238159" y="582"/>
                  </a:cubicBezTo>
                  <a:close/>
                </a:path>
              </a:pathLst>
            </a:custGeom>
            <a:solidFill>
              <a:srgbClr val="FC1F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3B2EA247-DE49-AF23-3499-FEFE2440607A}"/>
                </a:ext>
              </a:extLst>
            </p:cNvPr>
            <p:cNvSpPr/>
            <p:nvPr/>
          </p:nvSpPr>
          <p:spPr>
            <a:xfrm>
              <a:off x="1905000" y="1716643"/>
              <a:ext cx="200025" cy="128373"/>
            </a:xfrm>
            <a:custGeom>
              <a:avLst/>
              <a:gdLst>
                <a:gd name="connsiteX0" fmla="*/ 74 w 200025"/>
                <a:gd name="connsiteY0" fmla="*/ 2673 h 128373"/>
                <a:gd name="connsiteX1" fmla="*/ 133424 w 200025"/>
                <a:gd name="connsiteY1" fmla="*/ 31248 h 128373"/>
                <a:gd name="connsiteX2" fmla="*/ 181049 w 200025"/>
                <a:gd name="connsiteY2" fmla="*/ 78873 h 128373"/>
                <a:gd name="connsiteX3" fmla="*/ 181049 w 200025"/>
                <a:gd name="connsiteY3" fmla="*/ 97923 h 128373"/>
                <a:gd name="connsiteX4" fmla="*/ 200099 w 200025"/>
                <a:gd name="connsiteY4" fmla="*/ 97923 h 128373"/>
                <a:gd name="connsiteX5" fmla="*/ 200099 w 200025"/>
                <a:gd name="connsiteY5" fmla="*/ 126498 h 128373"/>
                <a:gd name="connsiteX6" fmla="*/ 76274 w 200025"/>
                <a:gd name="connsiteY6" fmla="*/ 97923 h 128373"/>
                <a:gd name="connsiteX7" fmla="*/ 74 w 200025"/>
                <a:gd name="connsiteY7" fmla="*/ 21723 h 128373"/>
                <a:gd name="connsiteX8" fmla="*/ 74 w 200025"/>
                <a:gd name="connsiteY8" fmla="*/ 2673 h 12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128373">
                  <a:moveTo>
                    <a:pt x="74" y="2673"/>
                  </a:moveTo>
                  <a:cubicBezTo>
                    <a:pt x="91291" y="-2693"/>
                    <a:pt x="91291" y="-2693"/>
                    <a:pt x="133424" y="31248"/>
                  </a:cubicBezTo>
                  <a:cubicBezTo>
                    <a:pt x="160213" y="55656"/>
                    <a:pt x="160213" y="55656"/>
                    <a:pt x="181049" y="78873"/>
                  </a:cubicBezTo>
                  <a:cubicBezTo>
                    <a:pt x="181049" y="85159"/>
                    <a:pt x="181049" y="91446"/>
                    <a:pt x="181049" y="97923"/>
                  </a:cubicBezTo>
                  <a:cubicBezTo>
                    <a:pt x="187336" y="97923"/>
                    <a:pt x="193622" y="97923"/>
                    <a:pt x="200099" y="97923"/>
                  </a:cubicBezTo>
                  <a:cubicBezTo>
                    <a:pt x="200099" y="107352"/>
                    <a:pt x="200099" y="116782"/>
                    <a:pt x="200099" y="126498"/>
                  </a:cubicBezTo>
                  <a:cubicBezTo>
                    <a:pt x="117258" y="130710"/>
                    <a:pt x="117258" y="130710"/>
                    <a:pt x="76274" y="97923"/>
                  </a:cubicBezTo>
                  <a:cubicBezTo>
                    <a:pt x="49723" y="73563"/>
                    <a:pt x="23516" y="49120"/>
                    <a:pt x="74" y="21723"/>
                  </a:cubicBezTo>
                  <a:cubicBezTo>
                    <a:pt x="74" y="15436"/>
                    <a:pt x="74" y="9150"/>
                    <a:pt x="74" y="2673"/>
                  </a:cubicBezTo>
                  <a:close/>
                </a:path>
              </a:pathLst>
            </a:custGeom>
            <a:solidFill>
              <a:srgbClr val="FC1E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2B220268-772C-EFB9-6602-FFB8BBC9D511}"/>
                </a:ext>
              </a:extLst>
            </p:cNvPr>
            <p:cNvSpPr/>
            <p:nvPr/>
          </p:nvSpPr>
          <p:spPr>
            <a:xfrm>
              <a:off x="1600200" y="2062162"/>
              <a:ext cx="152400" cy="152400"/>
            </a:xfrm>
            <a:custGeom>
              <a:avLst/>
              <a:gdLst>
                <a:gd name="connsiteX0" fmla="*/ 42 w 152400"/>
                <a:gd name="connsiteY0" fmla="*/ 90 h 152400"/>
                <a:gd name="connsiteX1" fmla="*/ 66866 w 152400"/>
                <a:gd name="connsiteY1" fmla="*/ 47752 h 152400"/>
                <a:gd name="connsiteX2" fmla="*/ 82121 w 152400"/>
                <a:gd name="connsiteY2" fmla="*/ 64365 h 152400"/>
                <a:gd name="connsiteX3" fmla="*/ 97673 w 152400"/>
                <a:gd name="connsiteY3" fmla="*/ 81648 h 152400"/>
                <a:gd name="connsiteX4" fmla="*/ 113672 w 152400"/>
                <a:gd name="connsiteY4" fmla="*/ 99042 h 152400"/>
                <a:gd name="connsiteX5" fmla="*/ 152442 w 152400"/>
                <a:gd name="connsiteY5" fmla="*/ 152490 h 152400"/>
                <a:gd name="connsiteX6" fmla="*/ 42 w 152400"/>
                <a:gd name="connsiteY6" fmla="*/ 152490 h 152400"/>
                <a:gd name="connsiteX7" fmla="*/ 42 w 152400"/>
                <a:gd name="connsiteY7" fmla="*/ 9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52400">
                  <a:moveTo>
                    <a:pt x="42" y="90"/>
                  </a:moveTo>
                  <a:cubicBezTo>
                    <a:pt x="31806" y="15972"/>
                    <a:pt x="44485" y="23234"/>
                    <a:pt x="66866" y="47752"/>
                  </a:cubicBezTo>
                  <a:cubicBezTo>
                    <a:pt x="74417" y="55976"/>
                    <a:pt x="74417" y="55976"/>
                    <a:pt x="82121" y="64365"/>
                  </a:cubicBezTo>
                  <a:cubicBezTo>
                    <a:pt x="87253" y="70068"/>
                    <a:pt x="92385" y="75772"/>
                    <a:pt x="97673" y="81648"/>
                  </a:cubicBezTo>
                  <a:cubicBezTo>
                    <a:pt x="102953" y="87388"/>
                    <a:pt x="108233" y="93128"/>
                    <a:pt x="113672" y="99042"/>
                  </a:cubicBezTo>
                  <a:cubicBezTo>
                    <a:pt x="152442" y="141584"/>
                    <a:pt x="152442" y="141584"/>
                    <a:pt x="152442" y="152490"/>
                  </a:cubicBezTo>
                  <a:cubicBezTo>
                    <a:pt x="102150" y="152490"/>
                    <a:pt x="51858" y="152490"/>
                    <a:pt x="42" y="152490"/>
                  </a:cubicBezTo>
                  <a:cubicBezTo>
                    <a:pt x="42" y="102198"/>
                    <a:pt x="42" y="51906"/>
                    <a:pt x="42" y="90"/>
                  </a:cubicBezTo>
                  <a:close/>
                </a:path>
              </a:pathLst>
            </a:custGeom>
            <a:solidFill>
              <a:srgbClr val="0DB5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90BBB80-0338-1142-5C17-97576428B476}"/>
                </a:ext>
              </a:extLst>
            </p:cNvPr>
            <p:cNvSpPr/>
            <p:nvPr/>
          </p:nvSpPr>
          <p:spPr>
            <a:xfrm>
              <a:off x="1714500" y="2706402"/>
              <a:ext cx="200025" cy="130301"/>
            </a:xfrm>
            <a:custGeom>
              <a:avLst/>
              <a:gdLst>
                <a:gd name="connsiteX0" fmla="*/ 178518 w 200025"/>
                <a:gd name="connsiteY0" fmla="*/ 1941 h 130301"/>
                <a:gd name="connsiteX1" fmla="*/ 200098 w 200025"/>
                <a:gd name="connsiteY1" fmla="*/ 3616 h 130301"/>
                <a:gd name="connsiteX2" fmla="*/ 85798 w 200025"/>
                <a:gd name="connsiteY2" fmla="*/ 127441 h 130301"/>
                <a:gd name="connsiteX3" fmla="*/ 73 w 200025"/>
                <a:gd name="connsiteY3" fmla="*/ 127441 h 130301"/>
                <a:gd name="connsiteX4" fmla="*/ 42377 w 200025"/>
                <a:gd name="connsiteY4" fmla="*/ 71370 h 130301"/>
                <a:gd name="connsiteX5" fmla="*/ 73296 w 200025"/>
                <a:gd name="connsiteY5" fmla="*/ 22666 h 130301"/>
                <a:gd name="connsiteX6" fmla="*/ 178518 w 200025"/>
                <a:gd name="connsiteY6" fmla="*/ 1941 h 13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130301">
                  <a:moveTo>
                    <a:pt x="178518" y="1941"/>
                  </a:moveTo>
                  <a:cubicBezTo>
                    <a:pt x="189200" y="2770"/>
                    <a:pt x="189200" y="2770"/>
                    <a:pt x="200098" y="3616"/>
                  </a:cubicBezTo>
                  <a:cubicBezTo>
                    <a:pt x="168787" y="51056"/>
                    <a:pt x="136662" y="99451"/>
                    <a:pt x="85798" y="127441"/>
                  </a:cubicBezTo>
                  <a:cubicBezTo>
                    <a:pt x="56516" y="131878"/>
                    <a:pt x="29404" y="131033"/>
                    <a:pt x="73" y="127441"/>
                  </a:cubicBezTo>
                  <a:cubicBezTo>
                    <a:pt x="14057" y="108655"/>
                    <a:pt x="28099" y="89935"/>
                    <a:pt x="42377" y="71370"/>
                  </a:cubicBezTo>
                  <a:cubicBezTo>
                    <a:pt x="58423" y="50476"/>
                    <a:pt x="58423" y="50476"/>
                    <a:pt x="73296" y="22666"/>
                  </a:cubicBezTo>
                  <a:cubicBezTo>
                    <a:pt x="106063" y="-5673"/>
                    <a:pt x="136560" y="19"/>
                    <a:pt x="178518" y="1941"/>
                  </a:cubicBezTo>
                  <a:close/>
                </a:path>
              </a:pathLst>
            </a:custGeom>
            <a:solidFill>
              <a:srgbClr val="F91C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2A38BE7E-A691-E4FE-CBF0-545E7DDF907E}"/>
                </a:ext>
              </a:extLst>
            </p:cNvPr>
            <p:cNvSpPr/>
            <p:nvPr/>
          </p:nvSpPr>
          <p:spPr>
            <a:xfrm>
              <a:off x="1609725" y="2519362"/>
              <a:ext cx="133350" cy="142875"/>
            </a:xfrm>
            <a:custGeom>
              <a:avLst/>
              <a:gdLst>
                <a:gd name="connsiteX0" fmla="*/ 43 w 133350"/>
                <a:gd name="connsiteY0" fmla="*/ 138 h 142875"/>
                <a:gd name="connsiteX1" fmla="*/ 133393 w 133350"/>
                <a:gd name="connsiteY1" fmla="*/ 138 h 142875"/>
                <a:gd name="connsiteX2" fmla="*/ 72076 w 133350"/>
                <a:gd name="connsiteY2" fmla="*/ 93007 h 142875"/>
                <a:gd name="connsiteX3" fmla="*/ 57546 w 133350"/>
                <a:gd name="connsiteY3" fmla="*/ 107630 h 142875"/>
                <a:gd name="connsiteX4" fmla="*/ 43 w 133350"/>
                <a:gd name="connsiteY4" fmla="*/ 143013 h 142875"/>
                <a:gd name="connsiteX5" fmla="*/ 43 w 133350"/>
                <a:gd name="connsiteY5" fmla="*/ 13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42875">
                  <a:moveTo>
                    <a:pt x="43" y="138"/>
                  </a:moveTo>
                  <a:cubicBezTo>
                    <a:pt x="44049" y="138"/>
                    <a:pt x="88054" y="138"/>
                    <a:pt x="133393" y="138"/>
                  </a:cubicBezTo>
                  <a:cubicBezTo>
                    <a:pt x="122491" y="43747"/>
                    <a:pt x="103158" y="62912"/>
                    <a:pt x="72076" y="93007"/>
                  </a:cubicBezTo>
                  <a:cubicBezTo>
                    <a:pt x="67281" y="97832"/>
                    <a:pt x="62486" y="102657"/>
                    <a:pt x="57546" y="107630"/>
                  </a:cubicBezTo>
                  <a:cubicBezTo>
                    <a:pt x="21638" y="143013"/>
                    <a:pt x="21638" y="143013"/>
                    <a:pt x="43" y="143013"/>
                  </a:cubicBezTo>
                  <a:cubicBezTo>
                    <a:pt x="43" y="95864"/>
                    <a:pt x="43" y="48716"/>
                    <a:pt x="43" y="138"/>
                  </a:cubicBezTo>
                  <a:close/>
                </a:path>
              </a:pathLst>
            </a:custGeom>
            <a:solidFill>
              <a:srgbClr val="05A4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7CE6A392-8944-63A4-5848-33859D21B820}"/>
                </a:ext>
              </a:extLst>
            </p:cNvPr>
            <p:cNvSpPr/>
            <p:nvPr/>
          </p:nvSpPr>
          <p:spPr>
            <a:xfrm>
              <a:off x="2000250" y="1934129"/>
              <a:ext cx="190500" cy="114267"/>
            </a:xfrm>
            <a:custGeom>
              <a:avLst/>
              <a:gdLst>
                <a:gd name="connsiteX0" fmla="*/ 84 w 190500"/>
                <a:gd name="connsiteY0" fmla="*/ 4285 h 114267"/>
                <a:gd name="connsiteX1" fmla="*/ 132839 w 190500"/>
                <a:gd name="connsiteY1" fmla="*/ 25121 h 114267"/>
                <a:gd name="connsiteX2" fmla="*/ 152484 w 190500"/>
                <a:gd name="connsiteY2" fmla="*/ 51910 h 114267"/>
                <a:gd name="connsiteX3" fmla="*/ 174511 w 190500"/>
                <a:gd name="connsiteY3" fmla="*/ 78104 h 114267"/>
                <a:gd name="connsiteX4" fmla="*/ 190584 w 190500"/>
                <a:gd name="connsiteY4" fmla="*/ 109060 h 114267"/>
                <a:gd name="connsiteX5" fmla="*/ 95334 w 190500"/>
                <a:gd name="connsiteY5" fmla="*/ 109060 h 114267"/>
                <a:gd name="connsiteX6" fmla="*/ 84 w 190500"/>
                <a:gd name="connsiteY6" fmla="*/ 13810 h 114267"/>
                <a:gd name="connsiteX7" fmla="*/ 84 w 190500"/>
                <a:gd name="connsiteY7" fmla="*/ 4285 h 11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14267">
                  <a:moveTo>
                    <a:pt x="84" y="4285"/>
                  </a:moveTo>
                  <a:cubicBezTo>
                    <a:pt x="94832" y="-3182"/>
                    <a:pt x="94832" y="-3182"/>
                    <a:pt x="132839" y="25121"/>
                  </a:cubicBezTo>
                  <a:cubicBezTo>
                    <a:pt x="139321" y="33961"/>
                    <a:pt x="145804" y="42802"/>
                    <a:pt x="152484" y="51910"/>
                  </a:cubicBezTo>
                  <a:cubicBezTo>
                    <a:pt x="159753" y="60554"/>
                    <a:pt x="167022" y="69198"/>
                    <a:pt x="174511" y="78104"/>
                  </a:cubicBezTo>
                  <a:cubicBezTo>
                    <a:pt x="190584" y="99535"/>
                    <a:pt x="190584" y="99535"/>
                    <a:pt x="190584" y="109060"/>
                  </a:cubicBezTo>
                  <a:cubicBezTo>
                    <a:pt x="157023" y="115486"/>
                    <a:pt x="128785" y="116699"/>
                    <a:pt x="95334" y="109060"/>
                  </a:cubicBezTo>
                  <a:cubicBezTo>
                    <a:pt x="58769" y="81340"/>
                    <a:pt x="28789" y="49539"/>
                    <a:pt x="84" y="13810"/>
                  </a:cubicBezTo>
                  <a:cubicBezTo>
                    <a:pt x="84" y="10667"/>
                    <a:pt x="84" y="7523"/>
                    <a:pt x="84" y="4285"/>
                  </a:cubicBezTo>
                  <a:close/>
                </a:path>
              </a:pathLst>
            </a:custGeom>
            <a:solidFill>
              <a:srgbClr val="FD20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C3A52620-DB60-4004-DCB0-5B378489AE8F}"/>
                </a:ext>
              </a:extLst>
            </p:cNvPr>
            <p:cNvSpPr/>
            <p:nvPr/>
          </p:nvSpPr>
          <p:spPr>
            <a:xfrm>
              <a:off x="1847850" y="2706624"/>
              <a:ext cx="200025" cy="117537"/>
            </a:xfrm>
            <a:custGeom>
              <a:avLst/>
              <a:gdLst>
                <a:gd name="connsiteX0" fmla="*/ 200114 w 200025"/>
                <a:gd name="connsiteY0" fmla="*/ 3396 h 117537"/>
                <a:gd name="connsiteX1" fmla="*/ 157810 w 200025"/>
                <a:gd name="connsiteY1" fmla="*/ 52732 h 117537"/>
                <a:gd name="connsiteX2" fmla="*/ 126891 w 200025"/>
                <a:gd name="connsiteY2" fmla="*/ 92692 h 117537"/>
                <a:gd name="connsiteX3" fmla="*/ 89 w 200025"/>
                <a:gd name="connsiteY3" fmla="*/ 117696 h 117537"/>
                <a:gd name="connsiteX4" fmla="*/ 41724 w 200025"/>
                <a:gd name="connsiteY4" fmla="*/ 69029 h 117537"/>
                <a:gd name="connsiteX5" fmla="*/ 78670 w 200025"/>
                <a:gd name="connsiteY5" fmla="*/ 23041 h 117537"/>
                <a:gd name="connsiteX6" fmla="*/ 200114 w 200025"/>
                <a:gd name="connsiteY6" fmla="*/ 3396 h 11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117537">
                  <a:moveTo>
                    <a:pt x="200114" y="3396"/>
                  </a:moveTo>
                  <a:cubicBezTo>
                    <a:pt x="186148" y="19968"/>
                    <a:pt x="172096" y="36434"/>
                    <a:pt x="157810" y="52732"/>
                  </a:cubicBezTo>
                  <a:cubicBezTo>
                    <a:pt x="142159" y="70483"/>
                    <a:pt x="142159" y="70483"/>
                    <a:pt x="126891" y="92692"/>
                  </a:cubicBezTo>
                  <a:cubicBezTo>
                    <a:pt x="89474" y="118985"/>
                    <a:pt x="44780" y="116154"/>
                    <a:pt x="89" y="117696"/>
                  </a:cubicBezTo>
                  <a:cubicBezTo>
                    <a:pt x="13814" y="101330"/>
                    <a:pt x="27649" y="85096"/>
                    <a:pt x="41724" y="69029"/>
                  </a:cubicBezTo>
                  <a:cubicBezTo>
                    <a:pt x="54559" y="54132"/>
                    <a:pt x="66714" y="38651"/>
                    <a:pt x="78670" y="23041"/>
                  </a:cubicBezTo>
                  <a:cubicBezTo>
                    <a:pt x="117389" y="-5998"/>
                    <a:pt x="153322" y="-693"/>
                    <a:pt x="200114" y="3396"/>
                  </a:cubicBezTo>
                  <a:close/>
                </a:path>
              </a:pathLst>
            </a:custGeom>
            <a:solidFill>
              <a:srgbClr val="FC16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4516CF00-6038-1FD4-60E6-9E1434B65590}"/>
                </a:ext>
              </a:extLst>
            </p:cNvPr>
            <p:cNvSpPr/>
            <p:nvPr/>
          </p:nvSpPr>
          <p:spPr>
            <a:xfrm>
              <a:off x="1933575" y="1262062"/>
              <a:ext cx="190500" cy="110059"/>
            </a:xfrm>
            <a:custGeom>
              <a:avLst/>
              <a:gdLst>
                <a:gd name="connsiteX0" fmla="*/ 77 w 190500"/>
                <a:gd name="connsiteY0" fmla="*/ 6 h 110059"/>
                <a:gd name="connsiteX1" fmla="*/ 104852 w 190500"/>
                <a:gd name="connsiteY1" fmla="*/ 6 h 110059"/>
                <a:gd name="connsiteX2" fmla="*/ 123902 w 190500"/>
                <a:gd name="connsiteY2" fmla="*/ 38106 h 110059"/>
                <a:gd name="connsiteX3" fmla="*/ 152477 w 190500"/>
                <a:gd name="connsiteY3" fmla="*/ 47631 h 110059"/>
                <a:gd name="connsiteX4" fmla="*/ 152477 w 190500"/>
                <a:gd name="connsiteY4" fmla="*/ 66681 h 110059"/>
                <a:gd name="connsiteX5" fmla="*/ 171527 w 190500"/>
                <a:gd name="connsiteY5" fmla="*/ 66681 h 110059"/>
                <a:gd name="connsiteX6" fmla="*/ 190577 w 190500"/>
                <a:gd name="connsiteY6" fmla="*/ 104781 h 110059"/>
                <a:gd name="connsiteX7" fmla="*/ 95327 w 190500"/>
                <a:gd name="connsiteY7" fmla="*/ 104781 h 110059"/>
                <a:gd name="connsiteX8" fmla="*/ 77 w 190500"/>
                <a:gd name="connsiteY8" fmla="*/ 9531 h 110059"/>
                <a:gd name="connsiteX9" fmla="*/ 77 w 190500"/>
                <a:gd name="connsiteY9" fmla="*/ 6 h 11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10059">
                  <a:moveTo>
                    <a:pt x="77" y="6"/>
                  </a:moveTo>
                  <a:cubicBezTo>
                    <a:pt x="34653" y="6"/>
                    <a:pt x="69229" y="6"/>
                    <a:pt x="104852" y="6"/>
                  </a:cubicBezTo>
                  <a:cubicBezTo>
                    <a:pt x="111139" y="12579"/>
                    <a:pt x="117425" y="25152"/>
                    <a:pt x="123902" y="38106"/>
                  </a:cubicBezTo>
                  <a:cubicBezTo>
                    <a:pt x="133332" y="41249"/>
                    <a:pt x="142762" y="44393"/>
                    <a:pt x="152477" y="47631"/>
                  </a:cubicBezTo>
                  <a:cubicBezTo>
                    <a:pt x="152477" y="53918"/>
                    <a:pt x="152477" y="60204"/>
                    <a:pt x="152477" y="66681"/>
                  </a:cubicBezTo>
                  <a:cubicBezTo>
                    <a:pt x="158764" y="66681"/>
                    <a:pt x="165050" y="66681"/>
                    <a:pt x="171527" y="66681"/>
                  </a:cubicBezTo>
                  <a:cubicBezTo>
                    <a:pt x="177814" y="79254"/>
                    <a:pt x="184100" y="91827"/>
                    <a:pt x="190577" y="104781"/>
                  </a:cubicBezTo>
                  <a:cubicBezTo>
                    <a:pt x="157016" y="111208"/>
                    <a:pt x="128778" y="112420"/>
                    <a:pt x="95327" y="104781"/>
                  </a:cubicBezTo>
                  <a:cubicBezTo>
                    <a:pt x="58762" y="77061"/>
                    <a:pt x="28782" y="45260"/>
                    <a:pt x="77" y="9531"/>
                  </a:cubicBezTo>
                  <a:cubicBezTo>
                    <a:pt x="77" y="6388"/>
                    <a:pt x="77" y="3245"/>
                    <a:pt x="77" y="6"/>
                  </a:cubicBezTo>
                  <a:close/>
                </a:path>
              </a:pathLst>
            </a:custGeom>
            <a:solidFill>
              <a:srgbClr val="FD26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99F4A805-7DC6-3CDE-9B3A-83998AADDB37}"/>
                </a:ext>
              </a:extLst>
            </p:cNvPr>
            <p:cNvSpPr/>
            <p:nvPr/>
          </p:nvSpPr>
          <p:spPr>
            <a:xfrm>
              <a:off x="1628775" y="1719262"/>
              <a:ext cx="209550" cy="133350"/>
            </a:xfrm>
            <a:custGeom>
              <a:avLst/>
              <a:gdLst>
                <a:gd name="connsiteX0" fmla="*/ 47675 w 209550"/>
                <a:gd name="connsiteY0" fmla="*/ 54 h 133350"/>
                <a:gd name="connsiteX1" fmla="*/ 193527 w 209550"/>
                <a:gd name="connsiteY1" fmla="*/ 68515 h 133350"/>
                <a:gd name="connsiteX2" fmla="*/ 209600 w 209550"/>
                <a:gd name="connsiteY2" fmla="*/ 95304 h 133350"/>
                <a:gd name="connsiteX3" fmla="*/ 133400 w 209550"/>
                <a:gd name="connsiteY3" fmla="*/ 95304 h 133350"/>
                <a:gd name="connsiteX4" fmla="*/ 133400 w 209550"/>
                <a:gd name="connsiteY4" fmla="*/ 123879 h 133350"/>
                <a:gd name="connsiteX5" fmla="*/ 111150 w 209550"/>
                <a:gd name="connsiteY5" fmla="*/ 123544 h 133350"/>
                <a:gd name="connsiteX6" fmla="*/ 82203 w 209550"/>
                <a:gd name="connsiteY6" fmla="*/ 123284 h 133350"/>
                <a:gd name="connsiteX7" fmla="*/ 53405 w 209550"/>
                <a:gd name="connsiteY7" fmla="*/ 122948 h 133350"/>
                <a:gd name="connsiteX8" fmla="*/ 9575 w 209550"/>
                <a:gd name="connsiteY8" fmla="*/ 133404 h 133350"/>
                <a:gd name="connsiteX9" fmla="*/ 50 w 209550"/>
                <a:gd name="connsiteY9" fmla="*/ 104829 h 133350"/>
                <a:gd name="connsiteX10" fmla="*/ 114350 w 209550"/>
                <a:gd name="connsiteY10" fmla="*/ 104829 h 133350"/>
                <a:gd name="connsiteX11" fmla="*/ 47675 w 209550"/>
                <a:gd name="connsiteY11" fmla="*/ 19104 h 133350"/>
                <a:gd name="connsiteX12" fmla="*/ 47675 w 209550"/>
                <a:gd name="connsiteY12" fmla="*/ 5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550" h="133350">
                  <a:moveTo>
                    <a:pt x="47675" y="54"/>
                  </a:moveTo>
                  <a:cubicBezTo>
                    <a:pt x="115375" y="54"/>
                    <a:pt x="144890" y="22507"/>
                    <a:pt x="193527" y="68515"/>
                  </a:cubicBezTo>
                  <a:cubicBezTo>
                    <a:pt x="209600" y="85779"/>
                    <a:pt x="209600" y="85779"/>
                    <a:pt x="209600" y="95304"/>
                  </a:cubicBezTo>
                  <a:cubicBezTo>
                    <a:pt x="184454" y="95304"/>
                    <a:pt x="159308" y="95304"/>
                    <a:pt x="133400" y="95304"/>
                  </a:cubicBezTo>
                  <a:cubicBezTo>
                    <a:pt x="133400" y="104734"/>
                    <a:pt x="133400" y="114163"/>
                    <a:pt x="133400" y="123879"/>
                  </a:cubicBezTo>
                  <a:cubicBezTo>
                    <a:pt x="126058" y="123769"/>
                    <a:pt x="118715" y="123658"/>
                    <a:pt x="111150" y="123544"/>
                  </a:cubicBezTo>
                  <a:cubicBezTo>
                    <a:pt x="101598" y="123458"/>
                    <a:pt x="92045" y="123372"/>
                    <a:pt x="82203" y="123284"/>
                  </a:cubicBezTo>
                  <a:cubicBezTo>
                    <a:pt x="67948" y="123118"/>
                    <a:pt x="67948" y="123118"/>
                    <a:pt x="53405" y="122948"/>
                  </a:cubicBezTo>
                  <a:cubicBezTo>
                    <a:pt x="28774" y="122164"/>
                    <a:pt x="28774" y="122164"/>
                    <a:pt x="9575" y="133404"/>
                  </a:cubicBezTo>
                  <a:cubicBezTo>
                    <a:pt x="6432" y="123974"/>
                    <a:pt x="3289" y="114545"/>
                    <a:pt x="50" y="104829"/>
                  </a:cubicBezTo>
                  <a:cubicBezTo>
                    <a:pt x="37769" y="104829"/>
                    <a:pt x="75488" y="104829"/>
                    <a:pt x="114350" y="104829"/>
                  </a:cubicBezTo>
                  <a:cubicBezTo>
                    <a:pt x="95156" y="56845"/>
                    <a:pt x="86211" y="48513"/>
                    <a:pt x="47675" y="19104"/>
                  </a:cubicBezTo>
                  <a:cubicBezTo>
                    <a:pt x="47675" y="12818"/>
                    <a:pt x="47675" y="6531"/>
                    <a:pt x="47675" y="54"/>
                  </a:cubicBezTo>
                  <a:close/>
                </a:path>
              </a:pathLst>
            </a:custGeom>
            <a:solidFill>
              <a:srgbClr val="FD19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FE102DE9-03A1-21DC-FA03-27DBA032643B}"/>
                </a:ext>
              </a:extLst>
            </p:cNvPr>
            <p:cNvSpPr/>
            <p:nvPr/>
          </p:nvSpPr>
          <p:spPr>
            <a:xfrm>
              <a:off x="1285875" y="1862137"/>
              <a:ext cx="247650" cy="114300"/>
            </a:xfrm>
            <a:custGeom>
              <a:avLst/>
              <a:gdLst>
                <a:gd name="connsiteX0" fmla="*/ 133373 w 247650"/>
                <a:gd name="connsiteY0" fmla="*/ 69 h 114300"/>
                <a:gd name="connsiteX1" fmla="*/ 142898 w 247650"/>
                <a:gd name="connsiteY1" fmla="*/ 28644 h 114300"/>
                <a:gd name="connsiteX2" fmla="*/ 180998 w 247650"/>
                <a:gd name="connsiteY2" fmla="*/ 38169 h 114300"/>
                <a:gd name="connsiteX3" fmla="*/ 216717 w 247650"/>
                <a:gd name="connsiteY3" fmla="*/ 66149 h 114300"/>
                <a:gd name="connsiteX4" fmla="*/ 234428 w 247650"/>
                <a:gd name="connsiteY4" fmla="*/ 81292 h 114300"/>
                <a:gd name="connsiteX5" fmla="*/ 247673 w 247650"/>
                <a:gd name="connsiteY5" fmla="*/ 114369 h 114300"/>
                <a:gd name="connsiteX6" fmla="*/ 152423 w 247650"/>
                <a:gd name="connsiteY6" fmla="*/ 114369 h 114300"/>
                <a:gd name="connsiteX7" fmla="*/ 152423 w 247650"/>
                <a:gd name="connsiteY7" fmla="*/ 85794 h 114300"/>
                <a:gd name="connsiteX8" fmla="*/ 133373 w 247650"/>
                <a:gd name="connsiteY8" fmla="*/ 85794 h 114300"/>
                <a:gd name="connsiteX9" fmla="*/ 133373 w 247650"/>
                <a:gd name="connsiteY9" fmla="*/ 114369 h 114300"/>
                <a:gd name="connsiteX10" fmla="*/ 23 w 247650"/>
                <a:gd name="connsiteY10" fmla="*/ 114369 h 114300"/>
                <a:gd name="connsiteX11" fmla="*/ 23 w 247650"/>
                <a:gd name="connsiteY11" fmla="*/ 66744 h 114300"/>
                <a:gd name="connsiteX12" fmla="*/ 9548 w 247650"/>
                <a:gd name="connsiteY12" fmla="*/ 104844 h 114300"/>
                <a:gd name="connsiteX13" fmla="*/ 123848 w 247650"/>
                <a:gd name="connsiteY13" fmla="*/ 104844 h 114300"/>
                <a:gd name="connsiteX14" fmla="*/ 123253 w 247650"/>
                <a:gd name="connsiteY14" fmla="*/ 73888 h 114300"/>
                <a:gd name="connsiteX15" fmla="*/ 133373 w 247650"/>
                <a:gd name="connsiteY15" fmla="*/ 6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7650" h="114300">
                  <a:moveTo>
                    <a:pt x="133373" y="69"/>
                  </a:moveTo>
                  <a:cubicBezTo>
                    <a:pt x="136516" y="9499"/>
                    <a:pt x="139660" y="18929"/>
                    <a:pt x="142898" y="28644"/>
                  </a:cubicBezTo>
                  <a:cubicBezTo>
                    <a:pt x="155518" y="32123"/>
                    <a:pt x="168236" y="35254"/>
                    <a:pt x="180998" y="38169"/>
                  </a:cubicBezTo>
                  <a:cubicBezTo>
                    <a:pt x="199304" y="50931"/>
                    <a:pt x="199304" y="50931"/>
                    <a:pt x="216717" y="66149"/>
                  </a:cubicBezTo>
                  <a:cubicBezTo>
                    <a:pt x="222561" y="71146"/>
                    <a:pt x="228406" y="76143"/>
                    <a:pt x="234428" y="81292"/>
                  </a:cubicBezTo>
                  <a:cubicBezTo>
                    <a:pt x="247673" y="95319"/>
                    <a:pt x="247673" y="95319"/>
                    <a:pt x="247673" y="114369"/>
                  </a:cubicBezTo>
                  <a:cubicBezTo>
                    <a:pt x="216241" y="114369"/>
                    <a:pt x="184808" y="114369"/>
                    <a:pt x="152423" y="114369"/>
                  </a:cubicBezTo>
                  <a:cubicBezTo>
                    <a:pt x="152423" y="104939"/>
                    <a:pt x="152423" y="95510"/>
                    <a:pt x="152423" y="85794"/>
                  </a:cubicBezTo>
                  <a:cubicBezTo>
                    <a:pt x="146137" y="85794"/>
                    <a:pt x="139850" y="85794"/>
                    <a:pt x="133373" y="85794"/>
                  </a:cubicBezTo>
                  <a:cubicBezTo>
                    <a:pt x="133373" y="95224"/>
                    <a:pt x="133373" y="104653"/>
                    <a:pt x="133373" y="114369"/>
                  </a:cubicBezTo>
                  <a:cubicBezTo>
                    <a:pt x="89368" y="114369"/>
                    <a:pt x="45362" y="114369"/>
                    <a:pt x="23" y="114369"/>
                  </a:cubicBezTo>
                  <a:cubicBezTo>
                    <a:pt x="23" y="98653"/>
                    <a:pt x="23" y="82937"/>
                    <a:pt x="23" y="66744"/>
                  </a:cubicBezTo>
                  <a:cubicBezTo>
                    <a:pt x="3166" y="79317"/>
                    <a:pt x="6309" y="91890"/>
                    <a:pt x="9548" y="104844"/>
                  </a:cubicBezTo>
                  <a:cubicBezTo>
                    <a:pt x="47267" y="104844"/>
                    <a:pt x="84986" y="104844"/>
                    <a:pt x="123848" y="104844"/>
                  </a:cubicBezTo>
                  <a:cubicBezTo>
                    <a:pt x="123652" y="94628"/>
                    <a:pt x="123455" y="84413"/>
                    <a:pt x="123253" y="73888"/>
                  </a:cubicBezTo>
                  <a:cubicBezTo>
                    <a:pt x="123713" y="46285"/>
                    <a:pt x="125101" y="25919"/>
                    <a:pt x="133373" y="69"/>
                  </a:cubicBezTo>
                  <a:close/>
                </a:path>
              </a:pathLst>
            </a:custGeom>
            <a:solidFill>
              <a:srgbClr val="34A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C6912CE2-3D70-F0AC-4E04-61E2B9276C78}"/>
                </a:ext>
              </a:extLst>
            </p:cNvPr>
            <p:cNvSpPr/>
            <p:nvPr/>
          </p:nvSpPr>
          <p:spPr>
            <a:xfrm>
              <a:off x="1609725" y="2850879"/>
              <a:ext cx="161925" cy="100198"/>
            </a:xfrm>
            <a:custGeom>
              <a:avLst/>
              <a:gdLst>
                <a:gd name="connsiteX0" fmla="*/ 96866 w 161925"/>
                <a:gd name="connsiteY0" fmla="*/ 173 h 100198"/>
                <a:gd name="connsiteX1" fmla="*/ 120307 w 161925"/>
                <a:gd name="connsiteY1" fmla="*/ 843 h 100198"/>
                <a:gd name="connsiteX2" fmla="*/ 143896 w 161925"/>
                <a:gd name="connsiteY2" fmla="*/ 1363 h 100198"/>
                <a:gd name="connsiteX3" fmla="*/ 161979 w 161925"/>
                <a:gd name="connsiteY3" fmla="*/ 2033 h 100198"/>
                <a:gd name="connsiteX4" fmla="*/ 85779 w 161925"/>
                <a:gd name="connsiteY4" fmla="*/ 97283 h 100198"/>
                <a:gd name="connsiteX5" fmla="*/ 53 w 161925"/>
                <a:gd name="connsiteY5" fmla="*/ 97283 h 100198"/>
                <a:gd name="connsiteX6" fmla="*/ 27438 w 161925"/>
                <a:gd name="connsiteY6" fmla="*/ 60374 h 100198"/>
                <a:gd name="connsiteX7" fmla="*/ 42842 w 161925"/>
                <a:gd name="connsiteY7" fmla="*/ 39612 h 100198"/>
                <a:gd name="connsiteX8" fmla="*/ 96866 w 161925"/>
                <a:gd name="connsiteY8" fmla="*/ 173 h 10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925" h="100198">
                  <a:moveTo>
                    <a:pt x="96866" y="173"/>
                  </a:moveTo>
                  <a:cubicBezTo>
                    <a:pt x="108469" y="504"/>
                    <a:pt x="108469" y="504"/>
                    <a:pt x="120307" y="843"/>
                  </a:cubicBezTo>
                  <a:cubicBezTo>
                    <a:pt x="131983" y="1100"/>
                    <a:pt x="131983" y="1100"/>
                    <a:pt x="143896" y="1363"/>
                  </a:cubicBezTo>
                  <a:cubicBezTo>
                    <a:pt x="152847" y="1695"/>
                    <a:pt x="152847" y="1695"/>
                    <a:pt x="161979" y="2033"/>
                  </a:cubicBezTo>
                  <a:cubicBezTo>
                    <a:pt x="143558" y="41445"/>
                    <a:pt x="122931" y="73449"/>
                    <a:pt x="85779" y="97283"/>
                  </a:cubicBezTo>
                  <a:cubicBezTo>
                    <a:pt x="56535" y="101958"/>
                    <a:pt x="29380" y="100803"/>
                    <a:pt x="53" y="97283"/>
                  </a:cubicBezTo>
                  <a:cubicBezTo>
                    <a:pt x="9163" y="84966"/>
                    <a:pt x="18295" y="72666"/>
                    <a:pt x="27438" y="60374"/>
                  </a:cubicBezTo>
                  <a:cubicBezTo>
                    <a:pt x="32521" y="53523"/>
                    <a:pt x="37604" y="46671"/>
                    <a:pt x="42842" y="39612"/>
                  </a:cubicBezTo>
                  <a:cubicBezTo>
                    <a:pt x="71647" y="2449"/>
                    <a:pt x="71647" y="2449"/>
                    <a:pt x="96866" y="173"/>
                  </a:cubicBezTo>
                  <a:close/>
                </a:path>
              </a:pathLst>
            </a:custGeom>
            <a:solidFill>
              <a:srgbClr val="F81F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E167EF0E-C39E-CD55-8A46-5BF66D82CBBA}"/>
                </a:ext>
              </a:extLst>
            </p:cNvPr>
            <p:cNvSpPr/>
            <p:nvPr/>
          </p:nvSpPr>
          <p:spPr>
            <a:xfrm>
              <a:off x="1743074" y="2841354"/>
              <a:ext cx="171449" cy="89445"/>
            </a:xfrm>
            <a:custGeom>
              <a:avLst/>
              <a:gdLst>
                <a:gd name="connsiteX0" fmla="*/ 98964 w 171449"/>
                <a:gd name="connsiteY0" fmla="*/ 172 h 89445"/>
                <a:gd name="connsiteX1" fmla="*/ 125083 w 171449"/>
                <a:gd name="connsiteY1" fmla="*/ 842 h 89445"/>
                <a:gd name="connsiteX2" fmla="*/ 151351 w 171449"/>
                <a:gd name="connsiteY2" fmla="*/ 1362 h 89445"/>
                <a:gd name="connsiteX3" fmla="*/ 171517 w 171449"/>
                <a:gd name="connsiteY3" fmla="*/ 2032 h 89445"/>
                <a:gd name="connsiteX4" fmla="*/ 144728 w 171449"/>
                <a:gd name="connsiteY4" fmla="*/ 34179 h 89445"/>
                <a:gd name="connsiteX5" fmla="*/ 129659 w 171449"/>
                <a:gd name="connsiteY5" fmla="*/ 52262 h 89445"/>
                <a:gd name="connsiteX6" fmla="*/ 64249 w 171449"/>
                <a:gd name="connsiteY6" fmla="*/ 89617 h 89445"/>
                <a:gd name="connsiteX7" fmla="*/ 41144 w 171449"/>
                <a:gd name="connsiteY7" fmla="*/ 88948 h 89445"/>
                <a:gd name="connsiteX8" fmla="*/ 17815 w 171449"/>
                <a:gd name="connsiteY8" fmla="*/ 88427 h 89445"/>
                <a:gd name="connsiteX9" fmla="*/ 67 w 171449"/>
                <a:gd name="connsiteY9" fmla="*/ 87757 h 89445"/>
                <a:gd name="connsiteX10" fmla="*/ 27452 w 171449"/>
                <a:gd name="connsiteY10" fmla="*/ 55610 h 89445"/>
                <a:gd name="connsiteX11" fmla="*/ 42855 w 171449"/>
                <a:gd name="connsiteY11" fmla="*/ 37528 h 89445"/>
                <a:gd name="connsiteX12" fmla="*/ 98964 w 171449"/>
                <a:gd name="connsiteY12" fmla="*/ 172 h 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49" h="89445">
                  <a:moveTo>
                    <a:pt x="98964" y="172"/>
                  </a:moveTo>
                  <a:cubicBezTo>
                    <a:pt x="107583" y="393"/>
                    <a:pt x="116202" y="614"/>
                    <a:pt x="125083" y="842"/>
                  </a:cubicBezTo>
                  <a:cubicBezTo>
                    <a:pt x="138086" y="1099"/>
                    <a:pt x="138086" y="1099"/>
                    <a:pt x="151351" y="1362"/>
                  </a:cubicBezTo>
                  <a:cubicBezTo>
                    <a:pt x="158006" y="1583"/>
                    <a:pt x="164661" y="1804"/>
                    <a:pt x="171517" y="2032"/>
                  </a:cubicBezTo>
                  <a:cubicBezTo>
                    <a:pt x="162633" y="12785"/>
                    <a:pt x="153692" y="23492"/>
                    <a:pt x="144728" y="34179"/>
                  </a:cubicBezTo>
                  <a:cubicBezTo>
                    <a:pt x="139756" y="40146"/>
                    <a:pt x="134783" y="46114"/>
                    <a:pt x="129659" y="52262"/>
                  </a:cubicBezTo>
                  <a:cubicBezTo>
                    <a:pt x="109664" y="73766"/>
                    <a:pt x="94071" y="87042"/>
                    <a:pt x="64249" y="89617"/>
                  </a:cubicBezTo>
                  <a:cubicBezTo>
                    <a:pt x="52812" y="89286"/>
                    <a:pt x="52812" y="89286"/>
                    <a:pt x="41144" y="88948"/>
                  </a:cubicBezTo>
                  <a:cubicBezTo>
                    <a:pt x="29596" y="88690"/>
                    <a:pt x="29596" y="88690"/>
                    <a:pt x="17815" y="88427"/>
                  </a:cubicBezTo>
                  <a:cubicBezTo>
                    <a:pt x="9030" y="88095"/>
                    <a:pt x="9030" y="88095"/>
                    <a:pt x="67" y="87757"/>
                  </a:cubicBezTo>
                  <a:cubicBezTo>
                    <a:pt x="9186" y="77033"/>
                    <a:pt x="18316" y="66320"/>
                    <a:pt x="27452" y="55610"/>
                  </a:cubicBezTo>
                  <a:cubicBezTo>
                    <a:pt x="32535" y="49643"/>
                    <a:pt x="37618" y="43676"/>
                    <a:pt x="42855" y="37528"/>
                  </a:cubicBezTo>
                  <a:cubicBezTo>
                    <a:pt x="73668" y="2245"/>
                    <a:pt x="73668" y="2245"/>
                    <a:pt x="98964" y="172"/>
                  </a:cubicBezTo>
                  <a:close/>
                </a:path>
              </a:pathLst>
            </a:custGeom>
            <a:solidFill>
              <a:srgbClr val="F921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14D3A521-1FAB-C7D2-5D6E-56C76F55FC4A}"/>
                </a:ext>
              </a:extLst>
            </p:cNvPr>
            <p:cNvSpPr/>
            <p:nvPr/>
          </p:nvSpPr>
          <p:spPr>
            <a:xfrm>
              <a:off x="1514475" y="2973362"/>
              <a:ext cx="142875" cy="77680"/>
            </a:xfrm>
            <a:custGeom>
              <a:avLst/>
              <a:gdLst>
                <a:gd name="connsiteX0" fmla="*/ 126178 w 142875"/>
                <a:gd name="connsiteY0" fmla="*/ 1042 h 77680"/>
                <a:gd name="connsiteX1" fmla="*/ 142921 w 142875"/>
                <a:gd name="connsiteY1" fmla="*/ 3386 h 77680"/>
                <a:gd name="connsiteX2" fmla="*/ 94366 w 142875"/>
                <a:gd name="connsiteY2" fmla="*/ 60871 h 77680"/>
                <a:gd name="connsiteX3" fmla="*/ 46 w 142875"/>
                <a:gd name="connsiteY3" fmla="*/ 70061 h 77680"/>
                <a:gd name="connsiteX4" fmla="*/ 126178 w 142875"/>
                <a:gd name="connsiteY4" fmla="*/ 1042 h 7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77680">
                  <a:moveTo>
                    <a:pt x="126178" y="1042"/>
                  </a:moveTo>
                  <a:cubicBezTo>
                    <a:pt x="134466" y="2203"/>
                    <a:pt x="134466" y="2203"/>
                    <a:pt x="142921" y="3386"/>
                  </a:cubicBezTo>
                  <a:cubicBezTo>
                    <a:pt x="131697" y="31073"/>
                    <a:pt x="121530" y="47466"/>
                    <a:pt x="94366" y="60871"/>
                  </a:cubicBezTo>
                  <a:cubicBezTo>
                    <a:pt x="34872" y="81670"/>
                    <a:pt x="34872" y="81670"/>
                    <a:pt x="46" y="70061"/>
                  </a:cubicBezTo>
                  <a:cubicBezTo>
                    <a:pt x="35716" y="15228"/>
                    <a:pt x="59699" y="-4333"/>
                    <a:pt x="126178" y="1042"/>
                  </a:cubicBezTo>
                  <a:close/>
                </a:path>
              </a:pathLst>
            </a:custGeom>
            <a:solidFill>
              <a:srgbClr val="FA1A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BF340A3F-0FE1-F159-3B20-92D646377D7C}"/>
                </a:ext>
              </a:extLst>
            </p:cNvPr>
            <p:cNvSpPr/>
            <p:nvPr/>
          </p:nvSpPr>
          <p:spPr>
            <a:xfrm>
              <a:off x="1657350" y="2956126"/>
              <a:ext cx="142875" cy="68859"/>
            </a:xfrm>
            <a:custGeom>
              <a:avLst/>
              <a:gdLst>
                <a:gd name="connsiteX0" fmla="*/ 142938 w 142875"/>
                <a:gd name="connsiteY0" fmla="*/ 1570 h 68859"/>
                <a:gd name="connsiteX1" fmla="*/ 107033 w 142875"/>
                <a:gd name="connsiteY1" fmla="*/ 49641 h 68859"/>
                <a:gd name="connsiteX2" fmla="*/ 63 w 142875"/>
                <a:gd name="connsiteY2" fmla="*/ 68245 h 68859"/>
                <a:gd name="connsiteX3" fmla="*/ 142938 w 142875"/>
                <a:gd name="connsiteY3" fmla="*/ 1570 h 6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68859">
                  <a:moveTo>
                    <a:pt x="142938" y="1570"/>
                  </a:moveTo>
                  <a:cubicBezTo>
                    <a:pt x="133829" y="24179"/>
                    <a:pt x="128351" y="37029"/>
                    <a:pt x="107033" y="49641"/>
                  </a:cubicBezTo>
                  <a:cubicBezTo>
                    <a:pt x="70307" y="62281"/>
                    <a:pt x="39531" y="71945"/>
                    <a:pt x="63" y="68245"/>
                  </a:cubicBezTo>
                  <a:cubicBezTo>
                    <a:pt x="29302" y="-2415"/>
                    <a:pt x="73725" y="-2423"/>
                    <a:pt x="142938" y="1570"/>
                  </a:cubicBezTo>
                  <a:close/>
                </a:path>
              </a:pathLst>
            </a:custGeom>
            <a:solidFill>
              <a:srgbClr val="FE2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5015319-AB93-C7C5-5C1F-164F5A273513}"/>
                </a:ext>
              </a:extLst>
            </p:cNvPr>
            <p:cNvSpPr/>
            <p:nvPr/>
          </p:nvSpPr>
          <p:spPr>
            <a:xfrm>
              <a:off x="1390650" y="1728787"/>
              <a:ext cx="171450" cy="58080"/>
            </a:xfrm>
            <a:custGeom>
              <a:avLst/>
              <a:gdLst>
                <a:gd name="connsiteX0" fmla="*/ 123858 w 171450"/>
                <a:gd name="connsiteY0" fmla="*/ 55 h 58080"/>
                <a:gd name="connsiteX1" fmla="*/ 133383 w 171450"/>
                <a:gd name="connsiteY1" fmla="*/ 19105 h 58080"/>
                <a:gd name="connsiteX2" fmla="*/ 171483 w 171450"/>
                <a:gd name="connsiteY2" fmla="*/ 38155 h 58080"/>
                <a:gd name="connsiteX3" fmla="*/ 171483 w 171450"/>
                <a:gd name="connsiteY3" fmla="*/ 57205 h 58080"/>
                <a:gd name="connsiteX4" fmla="*/ 112547 w 171450"/>
                <a:gd name="connsiteY4" fmla="*/ 57800 h 58080"/>
                <a:gd name="connsiteX5" fmla="*/ 79396 w 171450"/>
                <a:gd name="connsiteY5" fmla="*/ 58135 h 58080"/>
                <a:gd name="connsiteX6" fmla="*/ 33 w 171450"/>
                <a:gd name="connsiteY6" fmla="*/ 47680 h 58080"/>
                <a:gd name="connsiteX7" fmla="*/ 9558 w 171450"/>
                <a:gd name="connsiteY7" fmla="*/ 28630 h 58080"/>
                <a:gd name="connsiteX8" fmla="*/ 90818 w 171450"/>
                <a:gd name="connsiteY8" fmla="*/ 22379 h 58080"/>
                <a:gd name="connsiteX9" fmla="*/ 114333 w 171450"/>
                <a:gd name="connsiteY9" fmla="*/ 19105 h 58080"/>
                <a:gd name="connsiteX10" fmla="*/ 123858 w 171450"/>
                <a:gd name="connsiteY10" fmla="*/ 55 h 5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1450" h="58080">
                  <a:moveTo>
                    <a:pt x="123858" y="55"/>
                  </a:moveTo>
                  <a:cubicBezTo>
                    <a:pt x="127001" y="6342"/>
                    <a:pt x="130145" y="12628"/>
                    <a:pt x="133383" y="19105"/>
                  </a:cubicBezTo>
                  <a:cubicBezTo>
                    <a:pt x="152592" y="29902"/>
                    <a:pt x="152592" y="29902"/>
                    <a:pt x="171483" y="38155"/>
                  </a:cubicBezTo>
                  <a:cubicBezTo>
                    <a:pt x="171483" y="44442"/>
                    <a:pt x="171483" y="50728"/>
                    <a:pt x="171483" y="57205"/>
                  </a:cubicBezTo>
                  <a:cubicBezTo>
                    <a:pt x="151838" y="57464"/>
                    <a:pt x="132193" y="57648"/>
                    <a:pt x="112547" y="57800"/>
                  </a:cubicBezTo>
                  <a:cubicBezTo>
                    <a:pt x="101607" y="57911"/>
                    <a:pt x="90667" y="58021"/>
                    <a:pt x="79396" y="58135"/>
                  </a:cubicBezTo>
                  <a:cubicBezTo>
                    <a:pt x="51535" y="57319"/>
                    <a:pt x="27054" y="54143"/>
                    <a:pt x="33" y="47680"/>
                  </a:cubicBezTo>
                  <a:cubicBezTo>
                    <a:pt x="3176" y="41394"/>
                    <a:pt x="6319" y="35107"/>
                    <a:pt x="9558" y="28630"/>
                  </a:cubicBezTo>
                  <a:cubicBezTo>
                    <a:pt x="36642" y="24859"/>
                    <a:pt x="63516" y="23787"/>
                    <a:pt x="90818" y="22379"/>
                  </a:cubicBezTo>
                  <a:cubicBezTo>
                    <a:pt x="102458" y="20758"/>
                    <a:pt x="102458" y="20758"/>
                    <a:pt x="114333" y="19105"/>
                  </a:cubicBezTo>
                  <a:cubicBezTo>
                    <a:pt x="117476" y="12819"/>
                    <a:pt x="120620" y="6532"/>
                    <a:pt x="123858" y="55"/>
                  </a:cubicBezTo>
                  <a:close/>
                </a:path>
              </a:pathLst>
            </a:custGeom>
            <a:solidFill>
              <a:srgbClr val="FD323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A840A14E-9FA5-CD10-FB37-F986144CC8A8}"/>
                </a:ext>
              </a:extLst>
            </p:cNvPr>
            <p:cNvSpPr/>
            <p:nvPr/>
          </p:nvSpPr>
          <p:spPr>
            <a:xfrm>
              <a:off x="1447800" y="1900237"/>
              <a:ext cx="85725" cy="76200"/>
            </a:xfrm>
            <a:custGeom>
              <a:avLst/>
              <a:gdLst>
                <a:gd name="connsiteX0" fmla="*/ 26 w 85725"/>
                <a:gd name="connsiteY0" fmla="*/ 73 h 76200"/>
                <a:gd name="connsiteX1" fmla="*/ 85751 w 85725"/>
                <a:gd name="connsiteY1" fmla="*/ 57223 h 76200"/>
                <a:gd name="connsiteX2" fmla="*/ 85751 w 85725"/>
                <a:gd name="connsiteY2" fmla="*/ 76273 h 76200"/>
                <a:gd name="connsiteX3" fmla="*/ 26 w 85725"/>
                <a:gd name="connsiteY3" fmla="*/ 76273 h 76200"/>
                <a:gd name="connsiteX4" fmla="*/ 26 w 85725"/>
                <a:gd name="connsiteY4" fmla="*/ 7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26" y="73"/>
                  </a:moveTo>
                  <a:cubicBezTo>
                    <a:pt x="32768" y="14625"/>
                    <a:pt x="58981" y="33428"/>
                    <a:pt x="85751" y="57223"/>
                  </a:cubicBezTo>
                  <a:cubicBezTo>
                    <a:pt x="85751" y="63510"/>
                    <a:pt x="85751" y="69796"/>
                    <a:pt x="85751" y="76273"/>
                  </a:cubicBezTo>
                  <a:cubicBezTo>
                    <a:pt x="57462" y="76273"/>
                    <a:pt x="29173" y="76273"/>
                    <a:pt x="26" y="76273"/>
                  </a:cubicBezTo>
                  <a:cubicBezTo>
                    <a:pt x="26" y="51127"/>
                    <a:pt x="26" y="25981"/>
                    <a:pt x="26" y="73"/>
                  </a:cubicBezTo>
                  <a:close/>
                </a:path>
              </a:pathLst>
            </a:custGeom>
            <a:solidFill>
              <a:srgbClr val="0DB4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5921EAEC-AADA-CAC2-CEB3-55A9F4A3E37A}"/>
                </a:ext>
              </a:extLst>
            </p:cNvPr>
            <p:cNvSpPr/>
            <p:nvPr/>
          </p:nvSpPr>
          <p:spPr>
            <a:xfrm>
              <a:off x="1485900" y="2862262"/>
              <a:ext cx="142875" cy="76200"/>
            </a:xfrm>
            <a:custGeom>
              <a:avLst/>
              <a:gdLst>
                <a:gd name="connsiteX0" fmla="*/ 142920 w 142875"/>
                <a:gd name="connsiteY0" fmla="*/ 174 h 76200"/>
                <a:gd name="connsiteX1" fmla="*/ 130418 w 142875"/>
                <a:gd name="connsiteY1" fmla="*/ 41958 h 76200"/>
                <a:gd name="connsiteX2" fmla="*/ 85770 w 142875"/>
                <a:gd name="connsiteY2" fmla="*/ 76374 h 76200"/>
                <a:gd name="connsiteX3" fmla="*/ 85770 w 142875"/>
                <a:gd name="connsiteY3" fmla="*/ 28749 h 76200"/>
                <a:gd name="connsiteX4" fmla="*/ 45 w 142875"/>
                <a:gd name="connsiteY4" fmla="*/ 28749 h 76200"/>
                <a:gd name="connsiteX5" fmla="*/ 87556 w 142875"/>
                <a:gd name="connsiteY5" fmla="*/ 3746 h 76200"/>
                <a:gd name="connsiteX6" fmla="*/ 118921 w 142875"/>
                <a:gd name="connsiteY6" fmla="*/ 1588 h 76200"/>
                <a:gd name="connsiteX7" fmla="*/ 142920 w 142875"/>
                <a:gd name="connsiteY7" fmla="*/ 1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" h="76200">
                  <a:moveTo>
                    <a:pt x="142920" y="174"/>
                  </a:moveTo>
                  <a:cubicBezTo>
                    <a:pt x="142920" y="28749"/>
                    <a:pt x="142920" y="28749"/>
                    <a:pt x="130418" y="41958"/>
                  </a:cubicBezTo>
                  <a:cubicBezTo>
                    <a:pt x="115536" y="53430"/>
                    <a:pt x="100653" y="64902"/>
                    <a:pt x="85770" y="76374"/>
                  </a:cubicBezTo>
                  <a:cubicBezTo>
                    <a:pt x="85770" y="60658"/>
                    <a:pt x="85770" y="44942"/>
                    <a:pt x="85770" y="28749"/>
                  </a:cubicBezTo>
                  <a:cubicBezTo>
                    <a:pt x="57481" y="28749"/>
                    <a:pt x="29192" y="28749"/>
                    <a:pt x="45" y="28749"/>
                  </a:cubicBezTo>
                  <a:cubicBezTo>
                    <a:pt x="32471" y="7132"/>
                    <a:pt x="49244" y="6218"/>
                    <a:pt x="87556" y="3746"/>
                  </a:cubicBezTo>
                  <a:cubicBezTo>
                    <a:pt x="97907" y="3034"/>
                    <a:pt x="108257" y="2322"/>
                    <a:pt x="118921" y="1588"/>
                  </a:cubicBezTo>
                  <a:cubicBezTo>
                    <a:pt x="126841" y="1121"/>
                    <a:pt x="134761" y="655"/>
                    <a:pt x="142920" y="174"/>
                  </a:cubicBezTo>
                  <a:close/>
                </a:path>
              </a:pathLst>
            </a:custGeom>
            <a:solidFill>
              <a:srgbClr val="F50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F5F5C859-21A6-030A-FAB2-AFB9B75773FE}"/>
                </a:ext>
              </a:extLst>
            </p:cNvPr>
            <p:cNvSpPr/>
            <p:nvPr/>
          </p:nvSpPr>
          <p:spPr>
            <a:xfrm>
              <a:off x="1809750" y="2471737"/>
              <a:ext cx="152400" cy="57150"/>
            </a:xfrm>
            <a:custGeom>
              <a:avLst/>
              <a:gdLst>
                <a:gd name="connsiteX0" fmla="*/ 38168 w 152400"/>
                <a:gd name="connsiteY0" fmla="*/ 133 h 57150"/>
                <a:gd name="connsiteX1" fmla="*/ 57218 w 152400"/>
                <a:gd name="connsiteY1" fmla="*/ 28708 h 57150"/>
                <a:gd name="connsiteX2" fmla="*/ 106034 w 152400"/>
                <a:gd name="connsiteY2" fmla="*/ 35256 h 57150"/>
                <a:gd name="connsiteX3" fmla="*/ 132302 w 152400"/>
                <a:gd name="connsiteY3" fmla="*/ 37154 h 57150"/>
                <a:gd name="connsiteX4" fmla="*/ 152468 w 152400"/>
                <a:gd name="connsiteY4" fmla="*/ 38233 h 57150"/>
                <a:gd name="connsiteX5" fmla="*/ 142943 w 152400"/>
                <a:gd name="connsiteY5" fmla="*/ 57283 h 57150"/>
                <a:gd name="connsiteX6" fmla="*/ 68 w 152400"/>
                <a:gd name="connsiteY6" fmla="*/ 57283 h 57150"/>
                <a:gd name="connsiteX7" fmla="*/ 38168 w 152400"/>
                <a:gd name="connsiteY7" fmla="*/ 13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">
                  <a:moveTo>
                    <a:pt x="38168" y="133"/>
                  </a:moveTo>
                  <a:cubicBezTo>
                    <a:pt x="44455" y="9563"/>
                    <a:pt x="50741" y="18993"/>
                    <a:pt x="57218" y="28708"/>
                  </a:cubicBezTo>
                  <a:cubicBezTo>
                    <a:pt x="80318" y="34251"/>
                    <a:pt x="80318" y="34251"/>
                    <a:pt x="106034" y="35256"/>
                  </a:cubicBezTo>
                  <a:cubicBezTo>
                    <a:pt x="119036" y="36196"/>
                    <a:pt x="119036" y="36196"/>
                    <a:pt x="132302" y="37154"/>
                  </a:cubicBezTo>
                  <a:cubicBezTo>
                    <a:pt x="138957" y="37510"/>
                    <a:pt x="145612" y="37866"/>
                    <a:pt x="152468" y="38233"/>
                  </a:cubicBezTo>
                  <a:cubicBezTo>
                    <a:pt x="149325" y="44520"/>
                    <a:pt x="146182" y="50806"/>
                    <a:pt x="142943" y="57283"/>
                  </a:cubicBezTo>
                  <a:cubicBezTo>
                    <a:pt x="95794" y="57283"/>
                    <a:pt x="48646" y="57283"/>
                    <a:pt x="68" y="57283"/>
                  </a:cubicBezTo>
                  <a:cubicBezTo>
                    <a:pt x="19118" y="19183"/>
                    <a:pt x="19118" y="19183"/>
                    <a:pt x="38168" y="133"/>
                  </a:cubicBezTo>
                  <a:close/>
                </a:path>
              </a:pathLst>
            </a:custGeom>
            <a:solidFill>
              <a:srgbClr val="FC171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5DAFBC73-D00D-D3A3-9E66-673CF77FB5B1}"/>
                </a:ext>
              </a:extLst>
            </p:cNvPr>
            <p:cNvSpPr/>
            <p:nvPr/>
          </p:nvSpPr>
          <p:spPr>
            <a:xfrm>
              <a:off x="1628775" y="1785937"/>
              <a:ext cx="209550" cy="66675"/>
            </a:xfrm>
            <a:custGeom>
              <a:avLst/>
              <a:gdLst>
                <a:gd name="connsiteX0" fmla="*/ 114357 w 209550"/>
                <a:gd name="connsiteY0" fmla="*/ 61 h 66675"/>
                <a:gd name="connsiteX1" fmla="*/ 133407 w 209550"/>
                <a:gd name="connsiteY1" fmla="*/ 61 h 66675"/>
                <a:gd name="connsiteX2" fmla="*/ 133407 w 209550"/>
                <a:gd name="connsiteY2" fmla="*/ 19111 h 66675"/>
                <a:gd name="connsiteX3" fmla="*/ 200082 w 209550"/>
                <a:gd name="connsiteY3" fmla="*/ 9586 h 66675"/>
                <a:gd name="connsiteX4" fmla="*/ 209607 w 209550"/>
                <a:gd name="connsiteY4" fmla="*/ 28636 h 66675"/>
                <a:gd name="connsiteX5" fmla="*/ 133407 w 209550"/>
                <a:gd name="connsiteY5" fmla="*/ 28636 h 66675"/>
                <a:gd name="connsiteX6" fmla="*/ 133407 w 209550"/>
                <a:gd name="connsiteY6" fmla="*/ 57211 h 66675"/>
                <a:gd name="connsiteX7" fmla="*/ 111157 w 209550"/>
                <a:gd name="connsiteY7" fmla="*/ 56876 h 66675"/>
                <a:gd name="connsiteX8" fmla="*/ 82210 w 209550"/>
                <a:gd name="connsiteY8" fmla="*/ 56616 h 66675"/>
                <a:gd name="connsiteX9" fmla="*/ 53412 w 209550"/>
                <a:gd name="connsiteY9" fmla="*/ 56281 h 66675"/>
                <a:gd name="connsiteX10" fmla="*/ 9582 w 209550"/>
                <a:gd name="connsiteY10" fmla="*/ 66736 h 66675"/>
                <a:gd name="connsiteX11" fmla="*/ 57 w 209550"/>
                <a:gd name="connsiteY11" fmla="*/ 38161 h 66675"/>
                <a:gd name="connsiteX12" fmla="*/ 114357 w 209550"/>
                <a:gd name="connsiteY12" fmla="*/ 38161 h 66675"/>
                <a:gd name="connsiteX13" fmla="*/ 114357 w 209550"/>
                <a:gd name="connsiteY13" fmla="*/ 6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66675">
                  <a:moveTo>
                    <a:pt x="114357" y="61"/>
                  </a:moveTo>
                  <a:cubicBezTo>
                    <a:pt x="120644" y="61"/>
                    <a:pt x="126930" y="61"/>
                    <a:pt x="133407" y="61"/>
                  </a:cubicBezTo>
                  <a:cubicBezTo>
                    <a:pt x="133407" y="6348"/>
                    <a:pt x="133407" y="12634"/>
                    <a:pt x="133407" y="19111"/>
                  </a:cubicBezTo>
                  <a:cubicBezTo>
                    <a:pt x="166411" y="14396"/>
                    <a:pt x="166411" y="14396"/>
                    <a:pt x="200082" y="9586"/>
                  </a:cubicBezTo>
                  <a:cubicBezTo>
                    <a:pt x="203225" y="15873"/>
                    <a:pt x="206369" y="22159"/>
                    <a:pt x="209607" y="28636"/>
                  </a:cubicBezTo>
                  <a:cubicBezTo>
                    <a:pt x="184461" y="28636"/>
                    <a:pt x="159315" y="28636"/>
                    <a:pt x="133407" y="28636"/>
                  </a:cubicBezTo>
                  <a:cubicBezTo>
                    <a:pt x="133407" y="38066"/>
                    <a:pt x="133407" y="47496"/>
                    <a:pt x="133407" y="57211"/>
                  </a:cubicBezTo>
                  <a:cubicBezTo>
                    <a:pt x="126065" y="57101"/>
                    <a:pt x="118722" y="56990"/>
                    <a:pt x="111157" y="56876"/>
                  </a:cubicBezTo>
                  <a:cubicBezTo>
                    <a:pt x="101605" y="56790"/>
                    <a:pt x="92052" y="56704"/>
                    <a:pt x="82210" y="56616"/>
                  </a:cubicBezTo>
                  <a:cubicBezTo>
                    <a:pt x="67955" y="56450"/>
                    <a:pt x="67955" y="56450"/>
                    <a:pt x="53412" y="56281"/>
                  </a:cubicBezTo>
                  <a:cubicBezTo>
                    <a:pt x="28781" y="55496"/>
                    <a:pt x="28781" y="55496"/>
                    <a:pt x="9582" y="66736"/>
                  </a:cubicBezTo>
                  <a:cubicBezTo>
                    <a:pt x="6439" y="57306"/>
                    <a:pt x="3296" y="47877"/>
                    <a:pt x="57" y="38161"/>
                  </a:cubicBezTo>
                  <a:cubicBezTo>
                    <a:pt x="37776" y="38161"/>
                    <a:pt x="75495" y="38161"/>
                    <a:pt x="114357" y="38161"/>
                  </a:cubicBezTo>
                  <a:cubicBezTo>
                    <a:pt x="114357" y="25588"/>
                    <a:pt x="114357" y="13015"/>
                    <a:pt x="114357" y="61"/>
                  </a:cubicBezTo>
                  <a:close/>
                </a:path>
              </a:pathLst>
            </a:custGeom>
            <a:solidFill>
              <a:srgbClr val="FD535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D5B1EA8C-5F6D-557A-0CF5-E24F6DDD928B}"/>
                </a:ext>
              </a:extLst>
            </p:cNvPr>
            <p:cNvSpPr/>
            <p:nvPr/>
          </p:nvSpPr>
          <p:spPr>
            <a:xfrm>
              <a:off x="1638300" y="1995487"/>
              <a:ext cx="161925" cy="59010"/>
            </a:xfrm>
            <a:custGeom>
              <a:avLst/>
              <a:gdLst>
                <a:gd name="connsiteX0" fmla="*/ 123884 w 161925"/>
                <a:gd name="connsiteY0" fmla="*/ 83 h 59010"/>
                <a:gd name="connsiteX1" fmla="*/ 161984 w 161925"/>
                <a:gd name="connsiteY1" fmla="*/ 28658 h 59010"/>
                <a:gd name="connsiteX2" fmla="*/ 161984 w 161925"/>
                <a:gd name="connsiteY2" fmla="*/ 57233 h 59010"/>
                <a:gd name="connsiteX3" fmla="*/ 102453 w 161925"/>
                <a:gd name="connsiteY3" fmla="*/ 58424 h 59010"/>
                <a:gd name="connsiteX4" fmla="*/ 68966 w 161925"/>
                <a:gd name="connsiteY4" fmla="*/ 59093 h 59010"/>
                <a:gd name="connsiteX5" fmla="*/ 59 w 161925"/>
                <a:gd name="connsiteY5" fmla="*/ 38183 h 59010"/>
                <a:gd name="connsiteX6" fmla="*/ 123884 w 161925"/>
                <a:gd name="connsiteY6" fmla="*/ 38183 h 59010"/>
                <a:gd name="connsiteX7" fmla="*/ 123884 w 161925"/>
                <a:gd name="connsiteY7" fmla="*/ 83 h 5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59010">
                  <a:moveTo>
                    <a:pt x="123884" y="83"/>
                  </a:moveTo>
                  <a:cubicBezTo>
                    <a:pt x="142934" y="12585"/>
                    <a:pt x="142934" y="12585"/>
                    <a:pt x="161984" y="28658"/>
                  </a:cubicBezTo>
                  <a:cubicBezTo>
                    <a:pt x="161984" y="38088"/>
                    <a:pt x="161984" y="47518"/>
                    <a:pt x="161984" y="57233"/>
                  </a:cubicBezTo>
                  <a:cubicBezTo>
                    <a:pt x="142143" y="57749"/>
                    <a:pt x="122298" y="58118"/>
                    <a:pt x="102453" y="58424"/>
                  </a:cubicBezTo>
                  <a:cubicBezTo>
                    <a:pt x="85877" y="58755"/>
                    <a:pt x="85877" y="58755"/>
                    <a:pt x="68966" y="59093"/>
                  </a:cubicBezTo>
                  <a:cubicBezTo>
                    <a:pt x="38159" y="57233"/>
                    <a:pt x="38159" y="57233"/>
                    <a:pt x="59" y="38183"/>
                  </a:cubicBezTo>
                  <a:cubicBezTo>
                    <a:pt x="40921" y="38183"/>
                    <a:pt x="81784" y="38183"/>
                    <a:pt x="123884" y="38183"/>
                  </a:cubicBezTo>
                  <a:cubicBezTo>
                    <a:pt x="123884" y="25610"/>
                    <a:pt x="123884" y="13037"/>
                    <a:pt x="123884" y="83"/>
                  </a:cubicBezTo>
                  <a:close/>
                </a:path>
              </a:pathLst>
            </a:custGeom>
            <a:solidFill>
              <a:srgbClr val="FB52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48E224EC-6833-6B83-BD71-5254D4B516BB}"/>
                </a:ext>
              </a:extLst>
            </p:cNvPr>
            <p:cNvSpPr/>
            <p:nvPr/>
          </p:nvSpPr>
          <p:spPr>
            <a:xfrm>
              <a:off x="1447800" y="2758975"/>
              <a:ext cx="85725" cy="65186"/>
            </a:xfrm>
            <a:custGeom>
              <a:avLst/>
              <a:gdLst>
                <a:gd name="connsiteX0" fmla="*/ 85760 w 85725"/>
                <a:gd name="connsiteY0" fmla="*/ 8201 h 65186"/>
                <a:gd name="connsiteX1" fmla="*/ 38135 w 85725"/>
                <a:gd name="connsiteY1" fmla="*/ 65351 h 65186"/>
                <a:gd name="connsiteX2" fmla="*/ 35 w 85725"/>
                <a:gd name="connsiteY2" fmla="*/ 65351 h 65186"/>
                <a:gd name="connsiteX3" fmla="*/ 35 w 85725"/>
                <a:gd name="connsiteY3" fmla="*/ 8201 h 65186"/>
                <a:gd name="connsiteX4" fmla="*/ 85760 w 85725"/>
                <a:gd name="connsiteY4" fmla="*/ 8201 h 6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65186">
                  <a:moveTo>
                    <a:pt x="85760" y="8201"/>
                  </a:moveTo>
                  <a:cubicBezTo>
                    <a:pt x="52274" y="52849"/>
                    <a:pt x="52274" y="52849"/>
                    <a:pt x="38135" y="65351"/>
                  </a:cubicBezTo>
                  <a:cubicBezTo>
                    <a:pt x="25562" y="65351"/>
                    <a:pt x="12989" y="65351"/>
                    <a:pt x="35" y="65351"/>
                  </a:cubicBezTo>
                  <a:cubicBezTo>
                    <a:pt x="35" y="46491"/>
                    <a:pt x="35" y="27632"/>
                    <a:pt x="35" y="8201"/>
                  </a:cubicBezTo>
                  <a:cubicBezTo>
                    <a:pt x="64329" y="-2515"/>
                    <a:pt x="64329" y="-2515"/>
                    <a:pt x="85760" y="8201"/>
                  </a:cubicBezTo>
                  <a:close/>
                </a:path>
              </a:pathLst>
            </a:custGeom>
            <a:solidFill>
              <a:srgbClr val="27AA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9A054E16-2CD3-D321-2BB2-A8B533A27F54}"/>
                </a:ext>
              </a:extLst>
            </p:cNvPr>
            <p:cNvSpPr/>
            <p:nvPr/>
          </p:nvSpPr>
          <p:spPr>
            <a:xfrm>
              <a:off x="1647825" y="2719387"/>
              <a:ext cx="123825" cy="57150"/>
            </a:xfrm>
            <a:custGeom>
              <a:avLst/>
              <a:gdLst>
                <a:gd name="connsiteX0" fmla="*/ 47 w 123825"/>
                <a:gd name="connsiteY0" fmla="*/ 159 h 57150"/>
                <a:gd name="connsiteX1" fmla="*/ 123872 w 123825"/>
                <a:gd name="connsiteY1" fmla="*/ 159 h 57150"/>
                <a:gd name="connsiteX2" fmla="*/ 85772 w 123825"/>
                <a:gd name="connsiteY2" fmla="*/ 57309 h 57150"/>
                <a:gd name="connsiteX3" fmla="*/ 66722 w 123825"/>
                <a:gd name="connsiteY3" fmla="*/ 47784 h 57150"/>
                <a:gd name="connsiteX4" fmla="*/ 76247 w 123825"/>
                <a:gd name="connsiteY4" fmla="*/ 9684 h 57150"/>
                <a:gd name="connsiteX5" fmla="*/ 48863 w 123825"/>
                <a:gd name="connsiteY5" fmla="*/ 15637 h 57150"/>
                <a:gd name="connsiteX6" fmla="*/ 19097 w 123825"/>
                <a:gd name="connsiteY6" fmla="*/ 19209 h 57150"/>
                <a:gd name="connsiteX7" fmla="*/ 47 w 123825"/>
                <a:gd name="connsiteY7" fmla="*/ 1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" h="57150">
                  <a:moveTo>
                    <a:pt x="47" y="159"/>
                  </a:moveTo>
                  <a:cubicBezTo>
                    <a:pt x="40909" y="159"/>
                    <a:pt x="81772" y="159"/>
                    <a:pt x="123872" y="159"/>
                  </a:cubicBezTo>
                  <a:cubicBezTo>
                    <a:pt x="105013" y="28448"/>
                    <a:pt x="105013" y="28448"/>
                    <a:pt x="85772" y="57309"/>
                  </a:cubicBezTo>
                  <a:cubicBezTo>
                    <a:pt x="79486" y="54166"/>
                    <a:pt x="73199" y="51023"/>
                    <a:pt x="66722" y="47784"/>
                  </a:cubicBezTo>
                  <a:cubicBezTo>
                    <a:pt x="69865" y="35211"/>
                    <a:pt x="73009" y="22638"/>
                    <a:pt x="76247" y="9684"/>
                  </a:cubicBezTo>
                  <a:cubicBezTo>
                    <a:pt x="62692" y="12631"/>
                    <a:pt x="62692" y="12631"/>
                    <a:pt x="48863" y="15637"/>
                  </a:cubicBezTo>
                  <a:cubicBezTo>
                    <a:pt x="39040" y="16816"/>
                    <a:pt x="29217" y="17995"/>
                    <a:pt x="19097" y="19209"/>
                  </a:cubicBezTo>
                  <a:cubicBezTo>
                    <a:pt x="12811" y="12923"/>
                    <a:pt x="6524" y="6636"/>
                    <a:pt x="47" y="159"/>
                  </a:cubicBezTo>
                  <a:close/>
                </a:path>
              </a:pathLst>
            </a:custGeom>
            <a:solidFill>
              <a:srgbClr val="EA0E1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7FB4CCAE-6703-4551-E36A-A806B2D9D8C2}"/>
                </a:ext>
              </a:extLst>
            </p:cNvPr>
            <p:cNvSpPr/>
            <p:nvPr/>
          </p:nvSpPr>
          <p:spPr>
            <a:xfrm>
              <a:off x="2143125" y="2443162"/>
              <a:ext cx="85725" cy="76200"/>
            </a:xfrm>
            <a:custGeom>
              <a:avLst/>
              <a:gdLst>
                <a:gd name="connsiteX0" fmla="*/ 57255 w 85725"/>
                <a:gd name="connsiteY0" fmla="*/ 130 h 76200"/>
                <a:gd name="connsiteX1" fmla="*/ 66780 w 85725"/>
                <a:gd name="connsiteY1" fmla="*/ 28705 h 76200"/>
                <a:gd name="connsiteX2" fmla="*/ 38205 w 85725"/>
                <a:gd name="connsiteY2" fmla="*/ 57280 h 76200"/>
                <a:gd name="connsiteX3" fmla="*/ 85830 w 85725"/>
                <a:gd name="connsiteY3" fmla="*/ 66805 h 76200"/>
                <a:gd name="connsiteX4" fmla="*/ 85830 w 85725"/>
                <a:gd name="connsiteY4" fmla="*/ 76330 h 76200"/>
                <a:gd name="connsiteX5" fmla="*/ 105 w 85725"/>
                <a:gd name="connsiteY5" fmla="*/ 76330 h 76200"/>
                <a:gd name="connsiteX6" fmla="*/ 57255 w 85725"/>
                <a:gd name="connsiteY6" fmla="*/ 1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76200">
                  <a:moveTo>
                    <a:pt x="57255" y="130"/>
                  </a:moveTo>
                  <a:cubicBezTo>
                    <a:pt x="60398" y="9560"/>
                    <a:pt x="63542" y="18990"/>
                    <a:pt x="66780" y="28705"/>
                  </a:cubicBezTo>
                  <a:cubicBezTo>
                    <a:pt x="57350" y="38135"/>
                    <a:pt x="47921" y="47565"/>
                    <a:pt x="38205" y="57280"/>
                  </a:cubicBezTo>
                  <a:cubicBezTo>
                    <a:pt x="53921" y="60423"/>
                    <a:pt x="69638" y="63567"/>
                    <a:pt x="85830" y="66805"/>
                  </a:cubicBezTo>
                  <a:cubicBezTo>
                    <a:pt x="85830" y="69948"/>
                    <a:pt x="85830" y="73092"/>
                    <a:pt x="85830" y="76330"/>
                  </a:cubicBezTo>
                  <a:cubicBezTo>
                    <a:pt x="57541" y="76330"/>
                    <a:pt x="29252" y="76330"/>
                    <a:pt x="105" y="76330"/>
                  </a:cubicBezTo>
                  <a:cubicBezTo>
                    <a:pt x="17074" y="42391"/>
                    <a:pt x="30277" y="25310"/>
                    <a:pt x="57255" y="130"/>
                  </a:cubicBezTo>
                  <a:close/>
                </a:path>
              </a:pathLst>
            </a:custGeom>
            <a:solidFill>
              <a:srgbClr val="FA121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4B75FAF5-E1E0-89B3-4D52-B635193F94D4}"/>
                </a:ext>
              </a:extLst>
            </p:cNvPr>
            <p:cNvSpPr/>
            <p:nvPr/>
          </p:nvSpPr>
          <p:spPr>
            <a:xfrm>
              <a:off x="1428750" y="2995612"/>
              <a:ext cx="95250" cy="47625"/>
            </a:xfrm>
            <a:custGeom>
              <a:avLst/>
              <a:gdLst>
                <a:gd name="connsiteX0" fmla="*/ 24 w 95250"/>
                <a:gd name="connsiteY0" fmla="*/ 188 h 47625"/>
                <a:gd name="connsiteX1" fmla="*/ 95274 w 95250"/>
                <a:gd name="connsiteY1" fmla="*/ 188 h 47625"/>
                <a:gd name="connsiteX2" fmla="*/ 66699 w 95250"/>
                <a:gd name="connsiteY2" fmla="*/ 47813 h 47625"/>
                <a:gd name="connsiteX3" fmla="*/ 28599 w 95250"/>
                <a:gd name="connsiteY3" fmla="*/ 38288 h 47625"/>
                <a:gd name="connsiteX4" fmla="*/ 38124 w 95250"/>
                <a:gd name="connsiteY4" fmla="*/ 19238 h 47625"/>
                <a:gd name="connsiteX5" fmla="*/ 24 w 95250"/>
                <a:gd name="connsiteY5" fmla="*/ 18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47625">
                  <a:moveTo>
                    <a:pt x="24" y="188"/>
                  </a:moveTo>
                  <a:cubicBezTo>
                    <a:pt x="31457" y="188"/>
                    <a:pt x="62889" y="188"/>
                    <a:pt x="95274" y="188"/>
                  </a:cubicBezTo>
                  <a:cubicBezTo>
                    <a:pt x="81129" y="23762"/>
                    <a:pt x="81129" y="23762"/>
                    <a:pt x="66699" y="47813"/>
                  </a:cubicBezTo>
                  <a:cubicBezTo>
                    <a:pt x="54126" y="44670"/>
                    <a:pt x="41553" y="41527"/>
                    <a:pt x="28599" y="38288"/>
                  </a:cubicBezTo>
                  <a:cubicBezTo>
                    <a:pt x="31742" y="32002"/>
                    <a:pt x="34886" y="25715"/>
                    <a:pt x="38124" y="19238"/>
                  </a:cubicBezTo>
                  <a:cubicBezTo>
                    <a:pt x="25551" y="12952"/>
                    <a:pt x="12978" y="6665"/>
                    <a:pt x="24" y="188"/>
                  </a:cubicBezTo>
                  <a:close/>
                </a:path>
              </a:pathLst>
            </a:custGeom>
            <a:solidFill>
              <a:srgbClr val="E81B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B88B1D11-20BF-6762-FA8F-3566803BCBE0}"/>
                </a:ext>
              </a:extLst>
            </p:cNvPr>
            <p:cNvSpPr/>
            <p:nvPr/>
          </p:nvSpPr>
          <p:spPr>
            <a:xfrm>
              <a:off x="1857375" y="2062162"/>
              <a:ext cx="123825" cy="38100"/>
            </a:xfrm>
            <a:custGeom>
              <a:avLst/>
              <a:gdLst>
                <a:gd name="connsiteX0" fmla="*/ 69 w 123825"/>
                <a:gd name="connsiteY0" fmla="*/ 90 h 38100"/>
                <a:gd name="connsiteX1" fmla="*/ 123894 w 123825"/>
                <a:gd name="connsiteY1" fmla="*/ 9615 h 38100"/>
                <a:gd name="connsiteX2" fmla="*/ 123894 w 123825"/>
                <a:gd name="connsiteY2" fmla="*/ 19140 h 38100"/>
                <a:gd name="connsiteX3" fmla="*/ 19119 w 123825"/>
                <a:gd name="connsiteY3" fmla="*/ 19140 h 38100"/>
                <a:gd name="connsiteX4" fmla="*/ 9594 w 123825"/>
                <a:gd name="connsiteY4" fmla="*/ 38190 h 38100"/>
                <a:gd name="connsiteX5" fmla="*/ 69 w 123825"/>
                <a:gd name="connsiteY5" fmla="*/ 9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38100">
                  <a:moveTo>
                    <a:pt x="69" y="90"/>
                  </a:moveTo>
                  <a:cubicBezTo>
                    <a:pt x="40931" y="3233"/>
                    <a:pt x="81794" y="6377"/>
                    <a:pt x="123894" y="9615"/>
                  </a:cubicBezTo>
                  <a:cubicBezTo>
                    <a:pt x="123894" y="12758"/>
                    <a:pt x="123894" y="15902"/>
                    <a:pt x="123894" y="19140"/>
                  </a:cubicBezTo>
                  <a:cubicBezTo>
                    <a:pt x="89318" y="19140"/>
                    <a:pt x="54742" y="19140"/>
                    <a:pt x="19119" y="19140"/>
                  </a:cubicBezTo>
                  <a:cubicBezTo>
                    <a:pt x="15976" y="25427"/>
                    <a:pt x="12833" y="31713"/>
                    <a:pt x="9594" y="38190"/>
                  </a:cubicBezTo>
                  <a:cubicBezTo>
                    <a:pt x="6451" y="25617"/>
                    <a:pt x="3308" y="13044"/>
                    <a:pt x="69" y="90"/>
                  </a:cubicBezTo>
                  <a:close/>
                </a:path>
              </a:pathLst>
            </a:custGeom>
            <a:solidFill>
              <a:srgbClr val="FC656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66AA3B7B-DE2B-C266-3555-20DA61CCA0EE}"/>
                </a:ext>
              </a:extLst>
            </p:cNvPr>
            <p:cNvSpPr/>
            <p:nvPr/>
          </p:nvSpPr>
          <p:spPr>
            <a:xfrm>
              <a:off x="1724025" y="1890712"/>
              <a:ext cx="114300" cy="39960"/>
            </a:xfrm>
            <a:custGeom>
              <a:avLst/>
              <a:gdLst>
                <a:gd name="connsiteX0" fmla="*/ 95315 w 114300"/>
                <a:gd name="connsiteY0" fmla="*/ 72 h 39960"/>
                <a:gd name="connsiteX1" fmla="*/ 114365 w 114300"/>
                <a:gd name="connsiteY1" fmla="*/ 9597 h 39960"/>
                <a:gd name="connsiteX2" fmla="*/ 114365 w 114300"/>
                <a:gd name="connsiteY2" fmla="*/ 38172 h 39960"/>
                <a:gd name="connsiteX3" fmla="*/ 78646 w 114300"/>
                <a:gd name="connsiteY3" fmla="*/ 39363 h 39960"/>
                <a:gd name="connsiteX4" fmla="*/ 58554 w 114300"/>
                <a:gd name="connsiteY4" fmla="*/ 40032 h 39960"/>
                <a:gd name="connsiteX5" fmla="*/ 65 w 114300"/>
                <a:gd name="connsiteY5" fmla="*/ 19122 h 39960"/>
                <a:gd name="connsiteX6" fmla="*/ 95315 w 114300"/>
                <a:gd name="connsiteY6" fmla="*/ 19122 h 39960"/>
                <a:gd name="connsiteX7" fmla="*/ 95315 w 114300"/>
                <a:gd name="connsiteY7" fmla="*/ 72 h 3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39960">
                  <a:moveTo>
                    <a:pt x="95315" y="72"/>
                  </a:moveTo>
                  <a:cubicBezTo>
                    <a:pt x="101602" y="3215"/>
                    <a:pt x="107888" y="6359"/>
                    <a:pt x="114365" y="9597"/>
                  </a:cubicBezTo>
                  <a:cubicBezTo>
                    <a:pt x="114365" y="19027"/>
                    <a:pt x="114365" y="28457"/>
                    <a:pt x="114365" y="38172"/>
                  </a:cubicBezTo>
                  <a:cubicBezTo>
                    <a:pt x="102578" y="38565"/>
                    <a:pt x="90791" y="38958"/>
                    <a:pt x="78646" y="39363"/>
                  </a:cubicBezTo>
                  <a:cubicBezTo>
                    <a:pt x="68701" y="39694"/>
                    <a:pt x="68701" y="39694"/>
                    <a:pt x="58554" y="40032"/>
                  </a:cubicBezTo>
                  <a:cubicBezTo>
                    <a:pt x="38165" y="38172"/>
                    <a:pt x="38165" y="38172"/>
                    <a:pt x="65" y="19122"/>
                  </a:cubicBezTo>
                  <a:cubicBezTo>
                    <a:pt x="31498" y="19122"/>
                    <a:pt x="62930" y="19122"/>
                    <a:pt x="95315" y="19122"/>
                  </a:cubicBezTo>
                  <a:cubicBezTo>
                    <a:pt x="95315" y="12836"/>
                    <a:pt x="95315" y="6549"/>
                    <a:pt x="95315" y="72"/>
                  </a:cubicBezTo>
                  <a:close/>
                </a:path>
              </a:pathLst>
            </a:custGeom>
            <a:solidFill>
              <a:srgbClr val="FD62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AEB2CAD0-2128-045E-C03F-7B60C464FC58}"/>
                </a:ext>
              </a:extLst>
            </p:cNvPr>
            <p:cNvSpPr/>
            <p:nvPr/>
          </p:nvSpPr>
          <p:spPr>
            <a:xfrm>
              <a:off x="1657350" y="2595562"/>
              <a:ext cx="76200" cy="95250"/>
            </a:xfrm>
            <a:custGeom>
              <a:avLst/>
              <a:gdLst>
                <a:gd name="connsiteX0" fmla="*/ 76256 w 76200"/>
                <a:gd name="connsiteY0" fmla="*/ 146 h 95250"/>
                <a:gd name="connsiteX1" fmla="*/ 76256 w 76200"/>
                <a:gd name="connsiteY1" fmla="*/ 28721 h 95250"/>
                <a:gd name="connsiteX2" fmla="*/ 38156 w 76200"/>
                <a:gd name="connsiteY2" fmla="*/ 66821 h 95250"/>
                <a:gd name="connsiteX3" fmla="*/ 38156 w 76200"/>
                <a:gd name="connsiteY3" fmla="*/ 95396 h 95250"/>
                <a:gd name="connsiteX4" fmla="*/ 56 w 76200"/>
                <a:gd name="connsiteY4" fmla="*/ 95396 h 95250"/>
                <a:gd name="connsiteX5" fmla="*/ 76256 w 76200"/>
                <a:gd name="connsiteY5" fmla="*/ 14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5250">
                  <a:moveTo>
                    <a:pt x="76256" y="146"/>
                  </a:moveTo>
                  <a:cubicBezTo>
                    <a:pt x="76256" y="9576"/>
                    <a:pt x="76256" y="19006"/>
                    <a:pt x="76256" y="28721"/>
                  </a:cubicBezTo>
                  <a:cubicBezTo>
                    <a:pt x="63556" y="41421"/>
                    <a:pt x="50856" y="54121"/>
                    <a:pt x="38156" y="66821"/>
                  </a:cubicBezTo>
                  <a:cubicBezTo>
                    <a:pt x="38156" y="76251"/>
                    <a:pt x="38156" y="85680"/>
                    <a:pt x="38156" y="95396"/>
                  </a:cubicBezTo>
                  <a:cubicBezTo>
                    <a:pt x="25583" y="95396"/>
                    <a:pt x="13010" y="95396"/>
                    <a:pt x="56" y="95396"/>
                  </a:cubicBezTo>
                  <a:cubicBezTo>
                    <a:pt x="15781" y="54511"/>
                    <a:pt x="45181" y="29870"/>
                    <a:pt x="76256" y="146"/>
                  </a:cubicBezTo>
                  <a:close/>
                </a:path>
              </a:pathLst>
            </a:custGeom>
            <a:solidFill>
              <a:srgbClr val="E9111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6419C2DE-6F0E-0A99-FC6C-A9065D3EAA9F}"/>
                </a:ext>
              </a:extLst>
            </p:cNvPr>
            <p:cNvSpPr/>
            <p:nvPr/>
          </p:nvSpPr>
          <p:spPr>
            <a:xfrm>
              <a:off x="1447800" y="1928812"/>
              <a:ext cx="85725" cy="47625"/>
            </a:xfrm>
            <a:custGeom>
              <a:avLst/>
              <a:gdLst>
                <a:gd name="connsiteX0" fmla="*/ 38130 w 85725"/>
                <a:gd name="connsiteY0" fmla="*/ 76 h 47625"/>
                <a:gd name="connsiteX1" fmla="*/ 76230 w 85725"/>
                <a:gd name="connsiteY1" fmla="*/ 19126 h 47625"/>
                <a:gd name="connsiteX2" fmla="*/ 85755 w 85725"/>
                <a:gd name="connsiteY2" fmla="*/ 47701 h 47625"/>
                <a:gd name="connsiteX3" fmla="*/ 30 w 85725"/>
                <a:gd name="connsiteY3" fmla="*/ 47701 h 47625"/>
                <a:gd name="connsiteX4" fmla="*/ 38130 w 85725"/>
                <a:gd name="connsiteY4" fmla="*/ 28651 h 47625"/>
                <a:gd name="connsiteX5" fmla="*/ 38130 w 85725"/>
                <a:gd name="connsiteY5" fmla="*/ 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47625">
                  <a:moveTo>
                    <a:pt x="38130" y="76"/>
                  </a:moveTo>
                  <a:cubicBezTo>
                    <a:pt x="56585" y="7815"/>
                    <a:pt x="56585" y="7815"/>
                    <a:pt x="76230" y="19126"/>
                  </a:cubicBezTo>
                  <a:cubicBezTo>
                    <a:pt x="79373" y="28556"/>
                    <a:pt x="82517" y="37986"/>
                    <a:pt x="85755" y="47701"/>
                  </a:cubicBezTo>
                  <a:cubicBezTo>
                    <a:pt x="57466" y="47701"/>
                    <a:pt x="29177" y="47701"/>
                    <a:pt x="30" y="47701"/>
                  </a:cubicBezTo>
                  <a:cubicBezTo>
                    <a:pt x="12603" y="41415"/>
                    <a:pt x="25176" y="35128"/>
                    <a:pt x="38130" y="28651"/>
                  </a:cubicBezTo>
                  <a:cubicBezTo>
                    <a:pt x="38130" y="19221"/>
                    <a:pt x="38130" y="9792"/>
                    <a:pt x="38130" y="76"/>
                  </a:cubicBezTo>
                  <a:close/>
                </a:path>
              </a:pathLst>
            </a:custGeom>
            <a:solidFill>
              <a:srgbClr val="32BCF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E8800F9D-D2CB-ACB1-83A7-70683E697706}"/>
                </a:ext>
              </a:extLst>
            </p:cNvPr>
            <p:cNvSpPr/>
            <p:nvPr/>
          </p:nvSpPr>
          <p:spPr>
            <a:xfrm>
              <a:off x="1685925" y="2959251"/>
              <a:ext cx="66675" cy="45885"/>
            </a:xfrm>
            <a:custGeom>
              <a:avLst/>
              <a:gdLst>
                <a:gd name="connsiteX0" fmla="*/ 49467 w 66675"/>
                <a:gd name="connsiteY0" fmla="*/ 2017 h 45885"/>
                <a:gd name="connsiteX1" fmla="*/ 66731 w 66675"/>
                <a:gd name="connsiteY1" fmla="*/ 7970 h 45885"/>
                <a:gd name="connsiteX2" fmla="*/ 47681 w 66675"/>
                <a:gd name="connsiteY2" fmla="*/ 7970 h 45885"/>
                <a:gd name="connsiteX3" fmla="*/ 38156 w 66675"/>
                <a:gd name="connsiteY3" fmla="*/ 46070 h 45885"/>
                <a:gd name="connsiteX4" fmla="*/ 56 w 66675"/>
                <a:gd name="connsiteY4" fmla="*/ 46070 h 45885"/>
                <a:gd name="connsiteX5" fmla="*/ 56 w 66675"/>
                <a:gd name="connsiteY5" fmla="*/ 17495 h 45885"/>
                <a:gd name="connsiteX6" fmla="*/ 49467 w 66675"/>
                <a:gd name="connsiteY6" fmla="*/ 2017 h 4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45885">
                  <a:moveTo>
                    <a:pt x="49467" y="2017"/>
                  </a:moveTo>
                  <a:cubicBezTo>
                    <a:pt x="55164" y="3981"/>
                    <a:pt x="60861" y="5946"/>
                    <a:pt x="66731" y="7970"/>
                  </a:cubicBezTo>
                  <a:cubicBezTo>
                    <a:pt x="60445" y="7970"/>
                    <a:pt x="54158" y="7970"/>
                    <a:pt x="47681" y="7970"/>
                  </a:cubicBezTo>
                  <a:cubicBezTo>
                    <a:pt x="44538" y="20543"/>
                    <a:pt x="41395" y="33116"/>
                    <a:pt x="38156" y="46070"/>
                  </a:cubicBezTo>
                  <a:cubicBezTo>
                    <a:pt x="25583" y="46070"/>
                    <a:pt x="13010" y="46070"/>
                    <a:pt x="56" y="46070"/>
                  </a:cubicBezTo>
                  <a:cubicBezTo>
                    <a:pt x="56" y="36640"/>
                    <a:pt x="56" y="27210"/>
                    <a:pt x="56" y="17495"/>
                  </a:cubicBezTo>
                  <a:cubicBezTo>
                    <a:pt x="28631" y="-1555"/>
                    <a:pt x="28631" y="-1555"/>
                    <a:pt x="49467" y="2017"/>
                  </a:cubicBezTo>
                  <a:close/>
                </a:path>
              </a:pathLst>
            </a:custGeom>
            <a:solidFill>
              <a:srgbClr val="FE201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7A6ED471-8381-7C39-5859-30B5238A0886}"/>
                </a:ext>
              </a:extLst>
            </p:cNvPr>
            <p:cNvSpPr/>
            <p:nvPr/>
          </p:nvSpPr>
          <p:spPr>
            <a:xfrm>
              <a:off x="1866900" y="2557462"/>
              <a:ext cx="57150" cy="66675"/>
            </a:xfrm>
            <a:custGeom>
              <a:avLst/>
              <a:gdLst>
                <a:gd name="connsiteX0" fmla="*/ 70 w 57150"/>
                <a:gd name="connsiteY0" fmla="*/ 142 h 66675"/>
                <a:gd name="connsiteX1" fmla="*/ 57220 w 57150"/>
                <a:gd name="connsiteY1" fmla="*/ 142 h 66675"/>
                <a:gd name="connsiteX2" fmla="*/ 70 w 57150"/>
                <a:gd name="connsiteY2" fmla="*/ 66817 h 66675"/>
                <a:gd name="connsiteX3" fmla="*/ 70 w 57150"/>
                <a:gd name="connsiteY3" fmla="*/ 14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70" y="142"/>
                  </a:moveTo>
                  <a:cubicBezTo>
                    <a:pt x="18930" y="142"/>
                    <a:pt x="37789" y="142"/>
                    <a:pt x="57220" y="142"/>
                  </a:cubicBezTo>
                  <a:cubicBezTo>
                    <a:pt x="38361" y="22145"/>
                    <a:pt x="19501" y="44148"/>
                    <a:pt x="70" y="66817"/>
                  </a:cubicBezTo>
                  <a:cubicBezTo>
                    <a:pt x="70" y="44592"/>
                    <a:pt x="70" y="22367"/>
                    <a:pt x="70" y="142"/>
                  </a:cubicBezTo>
                  <a:close/>
                </a:path>
              </a:pathLst>
            </a:custGeom>
            <a:solidFill>
              <a:srgbClr val="F0140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150FEA54-A7E1-A15B-54F6-89BF2F5DB6BB}"/>
                </a:ext>
              </a:extLst>
            </p:cNvPr>
            <p:cNvSpPr/>
            <p:nvPr/>
          </p:nvSpPr>
          <p:spPr>
            <a:xfrm>
              <a:off x="1971675" y="2433637"/>
              <a:ext cx="57150" cy="66675"/>
            </a:xfrm>
            <a:custGeom>
              <a:avLst/>
              <a:gdLst>
                <a:gd name="connsiteX0" fmla="*/ 28659 w 57150"/>
                <a:gd name="connsiteY0" fmla="*/ 129 h 66675"/>
                <a:gd name="connsiteX1" fmla="*/ 57234 w 57150"/>
                <a:gd name="connsiteY1" fmla="*/ 129 h 66675"/>
                <a:gd name="connsiteX2" fmla="*/ 84 w 57150"/>
                <a:gd name="connsiteY2" fmla="*/ 66804 h 66675"/>
                <a:gd name="connsiteX3" fmla="*/ 28659 w 57150"/>
                <a:gd name="connsiteY3" fmla="*/ 12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66675">
                  <a:moveTo>
                    <a:pt x="28659" y="129"/>
                  </a:moveTo>
                  <a:cubicBezTo>
                    <a:pt x="38089" y="129"/>
                    <a:pt x="47519" y="129"/>
                    <a:pt x="57234" y="129"/>
                  </a:cubicBezTo>
                  <a:cubicBezTo>
                    <a:pt x="43963" y="32202"/>
                    <a:pt x="28860" y="47620"/>
                    <a:pt x="84" y="66804"/>
                  </a:cubicBezTo>
                  <a:cubicBezTo>
                    <a:pt x="7228" y="21560"/>
                    <a:pt x="7228" y="21560"/>
                    <a:pt x="28659" y="129"/>
                  </a:cubicBezTo>
                  <a:close/>
                </a:path>
              </a:pathLst>
            </a:custGeom>
            <a:solidFill>
              <a:srgbClr val="FD170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72A9D143-7EC7-5197-CF96-17A74D67C177}"/>
                </a:ext>
              </a:extLst>
            </p:cNvPr>
            <p:cNvSpPr/>
            <p:nvPr/>
          </p:nvSpPr>
          <p:spPr>
            <a:xfrm>
              <a:off x="2152650" y="2212701"/>
              <a:ext cx="104775" cy="30435"/>
            </a:xfrm>
            <a:custGeom>
              <a:avLst/>
              <a:gdLst>
                <a:gd name="connsiteX0" fmla="*/ 100 w 104775"/>
                <a:gd name="connsiteY0" fmla="*/ 1966 h 30435"/>
                <a:gd name="connsiteX1" fmla="*/ 41772 w 104775"/>
                <a:gd name="connsiteY1" fmla="*/ 776 h 30435"/>
                <a:gd name="connsiteX2" fmla="*/ 65212 w 104775"/>
                <a:gd name="connsiteY2" fmla="*/ 106 h 30435"/>
                <a:gd name="connsiteX3" fmla="*/ 104875 w 104775"/>
                <a:gd name="connsiteY3" fmla="*/ 21016 h 30435"/>
                <a:gd name="connsiteX4" fmla="*/ 9625 w 104775"/>
                <a:gd name="connsiteY4" fmla="*/ 30541 h 30435"/>
                <a:gd name="connsiteX5" fmla="*/ 100 w 104775"/>
                <a:gd name="connsiteY5" fmla="*/ 1966 h 3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30435">
                  <a:moveTo>
                    <a:pt x="100" y="1966"/>
                  </a:moveTo>
                  <a:cubicBezTo>
                    <a:pt x="13987" y="1452"/>
                    <a:pt x="27879" y="1083"/>
                    <a:pt x="41772" y="776"/>
                  </a:cubicBezTo>
                  <a:cubicBezTo>
                    <a:pt x="49507" y="555"/>
                    <a:pt x="57243" y="334"/>
                    <a:pt x="65212" y="106"/>
                  </a:cubicBezTo>
                  <a:cubicBezTo>
                    <a:pt x="85825" y="1966"/>
                    <a:pt x="85825" y="1966"/>
                    <a:pt x="104875" y="21016"/>
                  </a:cubicBezTo>
                  <a:cubicBezTo>
                    <a:pt x="73443" y="24160"/>
                    <a:pt x="42010" y="27303"/>
                    <a:pt x="9625" y="30541"/>
                  </a:cubicBezTo>
                  <a:cubicBezTo>
                    <a:pt x="6482" y="21112"/>
                    <a:pt x="3339" y="11682"/>
                    <a:pt x="100" y="1966"/>
                  </a:cubicBezTo>
                  <a:close/>
                </a:path>
              </a:pathLst>
            </a:custGeom>
            <a:solidFill>
              <a:srgbClr val="FD59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D250D1E4-2998-731D-1166-E25E84B9D53A}"/>
                </a:ext>
              </a:extLst>
            </p:cNvPr>
            <p:cNvSpPr/>
            <p:nvPr/>
          </p:nvSpPr>
          <p:spPr>
            <a:xfrm>
              <a:off x="2000250" y="1814512"/>
              <a:ext cx="104775" cy="30435"/>
            </a:xfrm>
            <a:custGeom>
              <a:avLst/>
              <a:gdLst>
                <a:gd name="connsiteX0" fmla="*/ 104870 w 104775"/>
                <a:gd name="connsiteY0" fmla="*/ 64 h 30435"/>
                <a:gd name="connsiteX1" fmla="*/ 104870 w 104775"/>
                <a:gd name="connsiteY1" fmla="*/ 28639 h 30435"/>
                <a:gd name="connsiteX2" fmla="*/ 68556 w 104775"/>
                <a:gd name="connsiteY2" fmla="*/ 29830 h 30435"/>
                <a:gd name="connsiteX3" fmla="*/ 48129 w 104775"/>
                <a:gd name="connsiteY3" fmla="*/ 30499 h 30435"/>
                <a:gd name="connsiteX4" fmla="*/ 95 w 104775"/>
                <a:gd name="connsiteY4" fmla="*/ 9589 h 30435"/>
                <a:gd name="connsiteX5" fmla="*/ 41767 w 104775"/>
                <a:gd name="connsiteY5" fmla="*/ 4827 h 30435"/>
                <a:gd name="connsiteX6" fmla="*/ 65207 w 104775"/>
                <a:gd name="connsiteY6" fmla="*/ 2148 h 30435"/>
                <a:gd name="connsiteX7" fmla="*/ 104870 w 104775"/>
                <a:gd name="connsiteY7" fmla="*/ 64 h 3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30435">
                  <a:moveTo>
                    <a:pt x="104870" y="64"/>
                  </a:moveTo>
                  <a:cubicBezTo>
                    <a:pt x="104870" y="9494"/>
                    <a:pt x="104870" y="18924"/>
                    <a:pt x="104870" y="28639"/>
                  </a:cubicBezTo>
                  <a:cubicBezTo>
                    <a:pt x="92886" y="29032"/>
                    <a:pt x="80903" y="29425"/>
                    <a:pt x="68556" y="29830"/>
                  </a:cubicBezTo>
                  <a:cubicBezTo>
                    <a:pt x="61815" y="30051"/>
                    <a:pt x="55074" y="30272"/>
                    <a:pt x="48129" y="30499"/>
                  </a:cubicBezTo>
                  <a:cubicBezTo>
                    <a:pt x="28670" y="28639"/>
                    <a:pt x="28670" y="28639"/>
                    <a:pt x="95" y="9589"/>
                  </a:cubicBezTo>
                  <a:cubicBezTo>
                    <a:pt x="13984" y="7989"/>
                    <a:pt x="27875" y="6404"/>
                    <a:pt x="41767" y="4827"/>
                  </a:cubicBezTo>
                  <a:cubicBezTo>
                    <a:pt x="49502" y="3942"/>
                    <a:pt x="57238" y="3058"/>
                    <a:pt x="65207" y="2148"/>
                  </a:cubicBezTo>
                  <a:cubicBezTo>
                    <a:pt x="85820" y="64"/>
                    <a:pt x="85820" y="64"/>
                    <a:pt x="104870" y="64"/>
                  </a:cubicBezTo>
                  <a:close/>
                </a:path>
              </a:pathLst>
            </a:custGeom>
            <a:solidFill>
              <a:srgbClr val="FD44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DE78A585-36CF-83C4-9A50-632EA433D2E9}"/>
                </a:ext>
              </a:extLst>
            </p:cNvPr>
            <p:cNvSpPr/>
            <p:nvPr/>
          </p:nvSpPr>
          <p:spPr>
            <a:xfrm>
              <a:off x="1514475" y="3014662"/>
              <a:ext cx="104775" cy="38100"/>
            </a:xfrm>
            <a:custGeom>
              <a:avLst/>
              <a:gdLst>
                <a:gd name="connsiteX0" fmla="*/ 19085 w 104775"/>
                <a:gd name="connsiteY0" fmla="*/ 190 h 38100"/>
                <a:gd name="connsiteX1" fmla="*/ 104810 w 104775"/>
                <a:gd name="connsiteY1" fmla="*/ 9715 h 38100"/>
                <a:gd name="connsiteX2" fmla="*/ 36349 w 104775"/>
                <a:gd name="connsiteY2" fmla="*/ 34718 h 38100"/>
                <a:gd name="connsiteX3" fmla="*/ 35 w 104775"/>
                <a:gd name="connsiteY3" fmla="*/ 38290 h 38100"/>
                <a:gd name="connsiteX4" fmla="*/ 19085 w 104775"/>
                <a:gd name="connsiteY4" fmla="*/ 19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38100">
                  <a:moveTo>
                    <a:pt x="19085" y="190"/>
                  </a:moveTo>
                  <a:cubicBezTo>
                    <a:pt x="47374" y="3333"/>
                    <a:pt x="75664" y="6477"/>
                    <a:pt x="104810" y="9715"/>
                  </a:cubicBezTo>
                  <a:cubicBezTo>
                    <a:pt x="77179" y="28136"/>
                    <a:pt x="67693" y="31635"/>
                    <a:pt x="36349" y="34718"/>
                  </a:cubicBezTo>
                  <a:cubicBezTo>
                    <a:pt x="24365" y="35897"/>
                    <a:pt x="12382" y="37076"/>
                    <a:pt x="35" y="38290"/>
                  </a:cubicBezTo>
                  <a:cubicBezTo>
                    <a:pt x="6321" y="25717"/>
                    <a:pt x="12608" y="13144"/>
                    <a:pt x="19085" y="190"/>
                  </a:cubicBezTo>
                  <a:close/>
                </a:path>
              </a:pathLst>
            </a:custGeom>
            <a:solidFill>
              <a:srgbClr val="FC444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C87822CD-2311-FE87-1F9B-E2AD962DB368}"/>
                </a:ext>
              </a:extLst>
            </p:cNvPr>
            <p:cNvSpPr/>
            <p:nvPr/>
          </p:nvSpPr>
          <p:spPr>
            <a:xfrm>
              <a:off x="1657350" y="2986087"/>
              <a:ext cx="104775" cy="38100"/>
            </a:xfrm>
            <a:custGeom>
              <a:avLst/>
              <a:gdLst>
                <a:gd name="connsiteX0" fmla="*/ 19100 w 104775"/>
                <a:gd name="connsiteY0" fmla="*/ 187 h 38100"/>
                <a:gd name="connsiteX1" fmla="*/ 28625 w 104775"/>
                <a:gd name="connsiteY1" fmla="*/ 19237 h 38100"/>
                <a:gd name="connsiteX2" fmla="*/ 104825 w 104775"/>
                <a:gd name="connsiteY2" fmla="*/ 9712 h 38100"/>
                <a:gd name="connsiteX3" fmla="*/ 36364 w 104775"/>
                <a:gd name="connsiteY3" fmla="*/ 34715 h 38100"/>
                <a:gd name="connsiteX4" fmla="*/ 50 w 104775"/>
                <a:gd name="connsiteY4" fmla="*/ 38287 h 38100"/>
                <a:gd name="connsiteX5" fmla="*/ 19100 w 104775"/>
                <a:gd name="connsiteY5" fmla="*/ 18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38100">
                  <a:moveTo>
                    <a:pt x="19100" y="187"/>
                  </a:moveTo>
                  <a:cubicBezTo>
                    <a:pt x="22243" y="6474"/>
                    <a:pt x="25387" y="12760"/>
                    <a:pt x="28625" y="19237"/>
                  </a:cubicBezTo>
                  <a:cubicBezTo>
                    <a:pt x="53771" y="16094"/>
                    <a:pt x="78917" y="12951"/>
                    <a:pt x="104825" y="9712"/>
                  </a:cubicBezTo>
                  <a:cubicBezTo>
                    <a:pt x="77194" y="28133"/>
                    <a:pt x="67708" y="31632"/>
                    <a:pt x="36364" y="34715"/>
                  </a:cubicBezTo>
                  <a:cubicBezTo>
                    <a:pt x="24380" y="35894"/>
                    <a:pt x="12397" y="37073"/>
                    <a:pt x="50" y="38287"/>
                  </a:cubicBezTo>
                  <a:cubicBezTo>
                    <a:pt x="6336" y="25714"/>
                    <a:pt x="12623" y="13141"/>
                    <a:pt x="19100" y="187"/>
                  </a:cubicBezTo>
                  <a:close/>
                </a:path>
              </a:pathLst>
            </a:custGeom>
            <a:solidFill>
              <a:srgbClr val="F64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72B779C4-C92E-A1CD-B8AB-0C5CA2C6AD1A}"/>
                </a:ext>
              </a:extLst>
            </p:cNvPr>
            <p:cNvSpPr/>
            <p:nvPr/>
          </p:nvSpPr>
          <p:spPr>
            <a:xfrm>
              <a:off x="1581150" y="2862262"/>
              <a:ext cx="47625" cy="66675"/>
            </a:xfrm>
            <a:custGeom>
              <a:avLst/>
              <a:gdLst>
                <a:gd name="connsiteX0" fmla="*/ 47670 w 47625"/>
                <a:gd name="connsiteY0" fmla="*/ 174 h 66675"/>
                <a:gd name="connsiteX1" fmla="*/ 47670 w 47625"/>
                <a:gd name="connsiteY1" fmla="*/ 28749 h 66675"/>
                <a:gd name="connsiteX2" fmla="*/ 45 w 47625"/>
                <a:gd name="connsiteY2" fmla="*/ 66849 h 66675"/>
                <a:gd name="connsiteX3" fmla="*/ 9570 w 47625"/>
                <a:gd name="connsiteY3" fmla="*/ 9699 h 66675"/>
                <a:gd name="connsiteX4" fmla="*/ 47670 w 47625"/>
                <a:gd name="connsiteY4" fmla="*/ 17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66675">
                  <a:moveTo>
                    <a:pt x="47670" y="174"/>
                  </a:moveTo>
                  <a:cubicBezTo>
                    <a:pt x="47670" y="9604"/>
                    <a:pt x="47670" y="19034"/>
                    <a:pt x="47670" y="28749"/>
                  </a:cubicBezTo>
                  <a:cubicBezTo>
                    <a:pt x="23858" y="49585"/>
                    <a:pt x="23858" y="49585"/>
                    <a:pt x="45" y="66849"/>
                  </a:cubicBezTo>
                  <a:cubicBezTo>
                    <a:pt x="3188" y="47990"/>
                    <a:pt x="6331" y="29130"/>
                    <a:pt x="9570" y="9699"/>
                  </a:cubicBezTo>
                  <a:cubicBezTo>
                    <a:pt x="22143" y="6556"/>
                    <a:pt x="34716" y="3413"/>
                    <a:pt x="47670" y="174"/>
                  </a:cubicBezTo>
                  <a:close/>
                </a:path>
              </a:pathLst>
            </a:custGeom>
            <a:solidFill>
              <a:srgbClr val="D9120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36D507F6-5565-1D95-F1A6-F896DD6D6939}"/>
                </a:ext>
              </a:extLst>
            </p:cNvPr>
            <p:cNvSpPr/>
            <p:nvPr/>
          </p:nvSpPr>
          <p:spPr>
            <a:xfrm>
              <a:off x="1514475" y="2805112"/>
              <a:ext cx="76200" cy="38100"/>
            </a:xfrm>
            <a:custGeom>
              <a:avLst/>
              <a:gdLst>
                <a:gd name="connsiteX0" fmla="*/ 28611 w 76200"/>
                <a:gd name="connsiteY0" fmla="*/ 168 h 38100"/>
                <a:gd name="connsiteX1" fmla="*/ 76236 w 76200"/>
                <a:gd name="connsiteY1" fmla="*/ 38268 h 38100"/>
                <a:gd name="connsiteX2" fmla="*/ 36 w 76200"/>
                <a:gd name="connsiteY2" fmla="*/ 38268 h 38100"/>
                <a:gd name="connsiteX3" fmla="*/ 28611 w 76200"/>
                <a:gd name="connsiteY3" fmla="*/ 1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28611" y="168"/>
                  </a:moveTo>
                  <a:cubicBezTo>
                    <a:pt x="44327" y="12741"/>
                    <a:pt x="60044" y="25314"/>
                    <a:pt x="76236" y="38268"/>
                  </a:cubicBezTo>
                  <a:cubicBezTo>
                    <a:pt x="51090" y="38268"/>
                    <a:pt x="25944" y="38268"/>
                    <a:pt x="36" y="38268"/>
                  </a:cubicBezTo>
                  <a:cubicBezTo>
                    <a:pt x="9466" y="25695"/>
                    <a:pt x="18896" y="13122"/>
                    <a:pt x="28611" y="168"/>
                  </a:cubicBezTo>
                  <a:close/>
                </a:path>
              </a:pathLst>
            </a:custGeom>
            <a:solidFill>
              <a:srgbClr val="F20C0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B28CC579-5220-E7A7-8450-CBBD29F1C8B4}"/>
                </a:ext>
              </a:extLst>
            </p:cNvPr>
            <p:cNvSpPr/>
            <p:nvPr/>
          </p:nvSpPr>
          <p:spPr>
            <a:xfrm>
              <a:off x="1676400" y="1719262"/>
              <a:ext cx="85725" cy="29095"/>
            </a:xfrm>
            <a:custGeom>
              <a:avLst/>
              <a:gdLst>
                <a:gd name="connsiteX0" fmla="*/ 50 w 85725"/>
                <a:gd name="connsiteY0" fmla="*/ 54 h 29095"/>
                <a:gd name="connsiteX1" fmla="*/ 76250 w 85725"/>
                <a:gd name="connsiteY1" fmla="*/ 9579 h 29095"/>
                <a:gd name="connsiteX2" fmla="*/ 85775 w 85725"/>
                <a:gd name="connsiteY2" fmla="*/ 28629 h 29095"/>
                <a:gd name="connsiteX3" fmla="*/ 50 w 85725"/>
                <a:gd name="connsiteY3" fmla="*/ 19104 h 29095"/>
                <a:gd name="connsiteX4" fmla="*/ 50 w 85725"/>
                <a:gd name="connsiteY4" fmla="*/ 54 h 2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29095">
                  <a:moveTo>
                    <a:pt x="50" y="54"/>
                  </a:moveTo>
                  <a:cubicBezTo>
                    <a:pt x="58651" y="5635"/>
                    <a:pt x="58651" y="5635"/>
                    <a:pt x="76250" y="9579"/>
                  </a:cubicBezTo>
                  <a:cubicBezTo>
                    <a:pt x="79393" y="15866"/>
                    <a:pt x="82537" y="22152"/>
                    <a:pt x="85775" y="28629"/>
                  </a:cubicBezTo>
                  <a:cubicBezTo>
                    <a:pt x="21481" y="29820"/>
                    <a:pt x="21481" y="29820"/>
                    <a:pt x="50" y="19104"/>
                  </a:cubicBezTo>
                  <a:cubicBezTo>
                    <a:pt x="50" y="12818"/>
                    <a:pt x="50" y="6531"/>
                    <a:pt x="50" y="54"/>
                  </a:cubicBezTo>
                  <a:close/>
                </a:path>
              </a:pathLst>
            </a:custGeom>
            <a:solidFill>
              <a:srgbClr val="F85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6" name="TextBox 435">
            <a:extLst>
              <a:ext uri="{FF2B5EF4-FFF2-40B4-BE49-F238E27FC236}">
                <a16:creationId xmlns:a16="http://schemas.microsoft.com/office/drawing/2014/main" id="{2955DCF2-3F2A-B090-F575-AF4599F4BB4A}"/>
              </a:ext>
            </a:extLst>
          </p:cNvPr>
          <p:cNvSpPr txBox="1"/>
          <p:nvPr/>
        </p:nvSpPr>
        <p:spPr>
          <a:xfrm>
            <a:off x="3542473" y="194733"/>
            <a:ext cx="124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9A3D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LIC</a:t>
            </a: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84C43DFF-50B4-0F1A-4CFD-6EED0E1C309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2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01F76A52D0C458BB16892D6C661AC" ma:contentTypeVersion="5" ma:contentTypeDescription="Create a new document." ma:contentTypeScope="" ma:versionID="64e177535b6a58bddd0c007e063911a0">
  <xsd:schema xmlns:xsd="http://www.w3.org/2001/XMLSchema" xmlns:xs="http://www.w3.org/2001/XMLSchema" xmlns:p="http://schemas.microsoft.com/office/2006/metadata/properties" xmlns:ns3="3ece0d0f-b473-407a-94f1-b78eb9e7751c" targetNamespace="http://schemas.microsoft.com/office/2006/metadata/properties" ma:root="true" ma:fieldsID="13218f54748fb62be7a4a14d64fc7523" ns3:_="">
    <xsd:import namespace="3ece0d0f-b473-407a-94f1-b78eb9e775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e0d0f-b473-407a-94f1-b78eb9e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AF1536-2356-49B4-913A-948C57317D7C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3ece0d0f-b473-407a-94f1-b78eb9e7751c"/>
  </ds:schemaRefs>
</ds:datastoreItem>
</file>

<file path=customXml/itemProps2.xml><?xml version="1.0" encoding="utf-8"?>
<ds:datastoreItem xmlns:ds="http://schemas.openxmlformats.org/officeDocument/2006/customXml" ds:itemID="{B7388F1C-B4B1-4B00-8D42-32E05BE6D1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22A020-CF4C-4352-A46F-8DE6602AC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ce0d0f-b473-407a-94f1-b78eb9e77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Montserrat</vt:lpstr>
      <vt:lpstr>Segoe UI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Lê Minh Tân-TD22CLCA</dc:creator>
  <cp:lastModifiedBy>Administrator</cp:lastModifiedBy>
  <cp:revision>3</cp:revision>
  <dcterms:created xsi:type="dcterms:W3CDTF">2025-03-03T00:48:16Z</dcterms:created>
  <dcterms:modified xsi:type="dcterms:W3CDTF">2025-03-03T01:01:43Z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0x01010092C01F76A52D0C458BB16892D6C661AC</vt:lpwstr>
  </property>
</Properties>
</file>