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theme/theme2.xml" ContentType="application/vnd.openxmlformats-officedocument.theme+xml"/>
  <Override PartName="/ppt/media/image1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323232"/>
        </a:fontRef>
        <a:srgbClr val="323232"/>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F7F7F7"/>
          </a:solidFill>
        </a:fill>
      </a:tcStyle>
    </a:wholeTbl>
    <a:band2H>
      <a:tcTxStyle b="def" i="def"/>
      <a:tcStyle>
        <a:tcBdr/>
        <a:fill>
          <a:solidFill>
            <a:srgbClr val="FBFBFB"/>
          </a:solidFill>
        </a:fill>
      </a:tcStyle>
    </a:band2H>
    <a:firstCol>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1"/>
          </a:solidFill>
        </a:fill>
      </a:tcStyle>
    </a:firstCol>
    <a:la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381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1"/>
          </a:solidFill>
        </a:fill>
      </a:tcStyle>
    </a:lastRow>
    <a:fir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381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323232"/>
        </a:fontRef>
        <a:srgbClr val="323232"/>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D6E5EE"/>
          </a:solidFill>
        </a:fill>
      </a:tcStyle>
    </a:wholeTbl>
    <a:band2H>
      <a:tcTxStyle b="def" i="def"/>
      <a:tcStyle>
        <a:tcBdr/>
        <a:fill>
          <a:solidFill>
            <a:srgbClr val="ECF2F6"/>
          </a:solidFill>
        </a:fill>
      </a:tcStyle>
    </a:band2H>
    <a:firstCol>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3"/>
          </a:solidFill>
        </a:fill>
      </a:tcStyle>
    </a:firstCol>
    <a:la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381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3"/>
          </a:solidFill>
        </a:fill>
      </a:tcStyle>
    </a:lastRow>
    <a:fir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381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3"/>
          </a:solidFill>
        </a:fill>
      </a:tcStyle>
    </a:firstRow>
  </a:tblStyle>
  <a:tblStyle styleId="{EEE7283C-3CF3-47DC-8721-378D4A62B228}" styleName="">
    <a:tblBg/>
    <a:wholeTbl>
      <a:tcTxStyle b="off" i="off">
        <a:fontRef idx="major">
          <a:srgbClr val="323232"/>
        </a:fontRef>
        <a:srgbClr val="323232"/>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FDF1D0"/>
          </a:solidFill>
        </a:fill>
      </a:tcStyle>
    </a:wholeTbl>
    <a:band2H>
      <a:tcTxStyle b="def" i="def"/>
      <a:tcStyle>
        <a:tcBdr/>
        <a:fill>
          <a:solidFill>
            <a:srgbClr val="FEF8E9"/>
          </a:solidFill>
        </a:fill>
      </a:tcStyle>
    </a:band2H>
    <a:firstCol>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6"/>
          </a:solidFill>
        </a:fill>
      </a:tcStyle>
    </a:firstCol>
    <a:la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381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6"/>
          </a:solidFill>
        </a:fill>
      </a:tcStyle>
    </a:lastRow>
    <a:fir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381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323232"/>
        </a:fontRef>
        <a:srgbClr val="32323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chemeClr val="accent1">
              <a:lumOff val="7843"/>
            </a:schemeClr>
          </a:solidFill>
        </a:fill>
      </a:tcStyle>
    </a:band2H>
    <a:firstCol>
      <a:tcTxStyle b="on" i="off">
        <a:fontRef idx="major">
          <a:schemeClr val="accent1">
            <a:lumOff val="7843"/>
          </a:schemeClr>
        </a:fontRef>
        <a:schemeClr val="accent1">
          <a:lumOff val="7843"/>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23232"/>
        </a:fontRef>
        <a:srgbClr val="323232"/>
      </a:tcTxStyle>
      <a:tcStyle>
        <a:tcBdr>
          <a:left>
            <a:ln w="12700" cap="flat">
              <a:noFill/>
              <a:miter lim="400000"/>
            </a:ln>
          </a:left>
          <a:right>
            <a:ln w="12700" cap="flat">
              <a:noFill/>
              <a:miter lim="400000"/>
            </a:ln>
          </a:right>
          <a:top>
            <a:ln w="50800" cap="flat">
              <a:solidFill>
                <a:srgbClr val="323232"/>
              </a:solidFill>
              <a:prstDash val="solid"/>
              <a:round/>
            </a:ln>
          </a:top>
          <a:bottom>
            <a:ln w="25400" cap="flat">
              <a:solidFill>
                <a:srgbClr val="323232"/>
              </a:solidFill>
              <a:prstDash val="solid"/>
              <a:round/>
            </a:ln>
          </a:bottom>
          <a:insideH>
            <a:ln w="12700" cap="flat">
              <a:noFill/>
              <a:miter lim="400000"/>
            </a:ln>
          </a:insideH>
          <a:insideV>
            <a:ln w="12700" cap="flat">
              <a:noFill/>
              <a:miter lim="400000"/>
            </a:ln>
          </a:insideV>
        </a:tcBdr>
        <a:fill>
          <a:solidFill>
            <a:schemeClr val="accent1">
              <a:lumOff val="7843"/>
            </a:schemeClr>
          </a:solidFill>
        </a:fill>
      </a:tcStyle>
    </a:lastRow>
    <a:firstRow>
      <a:tcTxStyle b="on" i="off">
        <a:fontRef idx="major">
          <a:schemeClr val="accent1">
            <a:lumOff val="7843"/>
          </a:schemeClr>
        </a:fontRef>
        <a:schemeClr val="accent1">
          <a:lumOff val="7843"/>
        </a:schemeClr>
      </a:tcTxStyle>
      <a:tcStyle>
        <a:tcBdr>
          <a:left>
            <a:ln w="12700" cap="flat">
              <a:noFill/>
              <a:miter lim="400000"/>
            </a:ln>
          </a:left>
          <a:right>
            <a:ln w="12700" cap="flat">
              <a:noFill/>
              <a:miter lim="400000"/>
            </a:ln>
          </a:right>
          <a:top>
            <a:ln w="25400" cap="flat">
              <a:solidFill>
                <a:srgbClr val="323232"/>
              </a:solidFill>
              <a:prstDash val="solid"/>
              <a:round/>
            </a:ln>
          </a:top>
          <a:bottom>
            <a:ln w="25400" cap="flat">
              <a:solidFill>
                <a:srgbClr val="32323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23232"/>
        </a:fontRef>
        <a:srgbClr val="323232"/>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323232"/>
          </a:solidFill>
        </a:fill>
      </a:tcStyle>
    </a:firstCol>
    <a:la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38100" cap="flat">
              <a:solidFill>
                <a:schemeClr val="accent1">
                  <a:lumOff val="7843"/>
                </a:schemeClr>
              </a:solidFill>
              <a:prstDash val="solid"/>
              <a:round/>
            </a:ln>
          </a:top>
          <a:bottom>
            <a:ln w="127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323232"/>
          </a:solidFill>
        </a:fill>
      </a:tcStyle>
    </a:lastRow>
    <a:firstRow>
      <a:tcTxStyle b="on" i="off">
        <a:fontRef idx="major">
          <a:schemeClr val="accent1">
            <a:lumOff val="7843"/>
          </a:schemeClr>
        </a:fontRef>
        <a:schemeClr val="accent1">
          <a:lumOff val="7843"/>
        </a:schemeClr>
      </a:tcTxStyle>
      <a:tcStyle>
        <a:tcBdr>
          <a:left>
            <a:ln w="12700" cap="flat">
              <a:solidFill>
                <a:schemeClr val="accent1">
                  <a:lumOff val="7843"/>
                </a:schemeClr>
              </a:solidFill>
              <a:prstDash val="solid"/>
              <a:round/>
            </a:ln>
          </a:left>
          <a:right>
            <a:ln w="12700" cap="flat">
              <a:solidFill>
                <a:schemeClr val="accent1">
                  <a:lumOff val="7843"/>
                </a:schemeClr>
              </a:solidFill>
              <a:prstDash val="solid"/>
              <a:round/>
            </a:ln>
          </a:right>
          <a:top>
            <a:ln w="12700" cap="flat">
              <a:solidFill>
                <a:schemeClr val="accent1">
                  <a:lumOff val="7843"/>
                </a:schemeClr>
              </a:solidFill>
              <a:prstDash val="solid"/>
              <a:round/>
            </a:ln>
          </a:top>
          <a:bottom>
            <a:ln w="38100" cap="flat">
              <a:solidFill>
                <a:schemeClr val="accent1">
                  <a:lumOff val="7843"/>
                </a:schemeClr>
              </a:solidFill>
              <a:prstDash val="solid"/>
              <a:round/>
            </a:ln>
          </a:bottom>
          <a:insideH>
            <a:ln w="12700" cap="flat">
              <a:solidFill>
                <a:schemeClr val="accent1">
                  <a:lumOff val="7843"/>
                </a:schemeClr>
              </a:solidFill>
              <a:prstDash val="solid"/>
              <a:round/>
            </a:ln>
          </a:insideH>
          <a:insideV>
            <a:ln w="12700" cap="flat">
              <a:solidFill>
                <a:schemeClr val="accent1">
                  <a:lumOff val="7843"/>
                </a:schemeClr>
              </a:solidFill>
              <a:prstDash val="solid"/>
              <a:round/>
            </a:ln>
          </a:insideV>
        </a:tcBdr>
        <a:fill>
          <a:solidFill>
            <a:srgbClr val="323232"/>
          </a:solidFill>
        </a:fill>
      </a:tcStyle>
    </a:firstRow>
  </a:tblStyle>
  <a:tblStyle styleId="{2708684C-4D16-4618-839F-0558EEFCDFE6}" styleName="">
    <a:tblBg/>
    <a:wholeTbl>
      <a:tcTxStyle b="off" i="off">
        <a:fontRef idx="major">
          <a:srgbClr val="323232"/>
        </a:fontRef>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solidFill>
            <a:srgbClr val="323232">
              <a:alpha val="20000"/>
            </a:srgbClr>
          </a:solidFill>
        </a:fill>
      </a:tcStyle>
    </a:wholeTbl>
    <a:band2H>
      <a:tcTxStyle b="def" i="def"/>
      <a:tcStyle>
        <a:tcBdr/>
        <a:fill>
          <a:solidFill>
            <a:schemeClr val="accent1">
              <a:lumOff val="7843"/>
            </a:schemeClr>
          </a:solidFill>
        </a:fill>
      </a:tcStyle>
    </a:band2H>
    <a:firstCol>
      <a:tcTxStyle b="on" i="off">
        <a:fontRef idx="major">
          <a:srgbClr val="323232"/>
        </a:fontRef>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solidFill>
            <a:srgbClr val="323232">
              <a:alpha val="20000"/>
            </a:srgbClr>
          </a:solidFill>
        </a:fill>
      </a:tcStyle>
    </a:firstCol>
    <a:lastRow>
      <a:tcTxStyle b="on" i="off">
        <a:fontRef idx="major">
          <a:srgbClr val="323232"/>
        </a:fontRef>
        <a:srgbClr val="323232"/>
      </a:tcTxStyle>
      <a:tcStyle>
        <a:tcBdr>
          <a:left>
            <a:ln w="12700" cap="flat">
              <a:solidFill>
                <a:srgbClr val="323232"/>
              </a:solidFill>
              <a:prstDash val="solid"/>
              <a:round/>
            </a:ln>
          </a:left>
          <a:right>
            <a:ln w="12700" cap="flat">
              <a:solidFill>
                <a:srgbClr val="323232"/>
              </a:solidFill>
              <a:prstDash val="solid"/>
              <a:round/>
            </a:ln>
          </a:right>
          <a:top>
            <a:ln w="508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noFill/>
        </a:fill>
      </a:tcStyle>
    </a:lastRow>
    <a:firstRow>
      <a:tcTxStyle b="on" i="off">
        <a:fontRef idx="major">
          <a:srgbClr val="323232"/>
        </a:fontRef>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254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11" name="Shape 411"/>
          <p:cNvSpPr/>
          <p:nvPr>
            <p:ph type="sldImg"/>
          </p:nvPr>
        </p:nvSpPr>
        <p:spPr>
          <a:xfrm>
            <a:off x="1143000" y="685800"/>
            <a:ext cx="4572000" cy="3429000"/>
          </a:xfrm>
          <a:prstGeom prst="rect">
            <a:avLst/>
          </a:prstGeom>
        </p:spPr>
        <p:txBody>
          <a:bodyPr/>
          <a:lstStyle/>
          <a:p>
            <a:pPr/>
          </a:p>
        </p:txBody>
      </p:sp>
      <p:sp>
        <p:nvSpPr>
          <p:cNvPr id="412" name="Shape 4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323232"/>
        </a:solidFill>
        <a:latin typeface="+mj-lt"/>
        <a:ea typeface="+mj-ea"/>
        <a:cs typeface="+mj-cs"/>
        <a:sym typeface="Arial"/>
      </a:defRPr>
    </a:lvl1pPr>
    <a:lvl2pPr indent="228600" latinLnBrk="0">
      <a:defRPr sz="1200">
        <a:solidFill>
          <a:srgbClr val="323232"/>
        </a:solidFill>
        <a:latin typeface="+mj-lt"/>
        <a:ea typeface="+mj-ea"/>
        <a:cs typeface="+mj-cs"/>
        <a:sym typeface="Arial"/>
      </a:defRPr>
    </a:lvl2pPr>
    <a:lvl3pPr indent="457200" latinLnBrk="0">
      <a:defRPr sz="1200">
        <a:solidFill>
          <a:srgbClr val="323232"/>
        </a:solidFill>
        <a:latin typeface="+mj-lt"/>
        <a:ea typeface="+mj-ea"/>
        <a:cs typeface="+mj-cs"/>
        <a:sym typeface="Arial"/>
      </a:defRPr>
    </a:lvl3pPr>
    <a:lvl4pPr indent="685800" latinLnBrk="0">
      <a:defRPr sz="1200">
        <a:solidFill>
          <a:srgbClr val="323232"/>
        </a:solidFill>
        <a:latin typeface="+mj-lt"/>
        <a:ea typeface="+mj-ea"/>
        <a:cs typeface="+mj-cs"/>
        <a:sym typeface="Arial"/>
      </a:defRPr>
    </a:lvl4pPr>
    <a:lvl5pPr indent="914400" latinLnBrk="0">
      <a:defRPr sz="1200">
        <a:solidFill>
          <a:srgbClr val="323232"/>
        </a:solidFill>
        <a:latin typeface="+mj-lt"/>
        <a:ea typeface="+mj-ea"/>
        <a:cs typeface="+mj-cs"/>
        <a:sym typeface="Arial"/>
      </a:defRPr>
    </a:lvl5pPr>
    <a:lvl6pPr indent="1143000" latinLnBrk="0">
      <a:defRPr sz="1200">
        <a:solidFill>
          <a:srgbClr val="323232"/>
        </a:solidFill>
        <a:latin typeface="+mj-lt"/>
        <a:ea typeface="+mj-ea"/>
        <a:cs typeface="+mj-cs"/>
        <a:sym typeface="Arial"/>
      </a:defRPr>
    </a:lvl6pPr>
    <a:lvl7pPr indent="1371600" latinLnBrk="0">
      <a:defRPr sz="1200">
        <a:solidFill>
          <a:srgbClr val="323232"/>
        </a:solidFill>
        <a:latin typeface="+mj-lt"/>
        <a:ea typeface="+mj-ea"/>
        <a:cs typeface="+mj-cs"/>
        <a:sym typeface="Arial"/>
      </a:defRPr>
    </a:lvl7pPr>
    <a:lvl8pPr indent="1600200" latinLnBrk="0">
      <a:defRPr sz="1200">
        <a:solidFill>
          <a:srgbClr val="323232"/>
        </a:solidFill>
        <a:latin typeface="+mj-lt"/>
        <a:ea typeface="+mj-ea"/>
        <a:cs typeface="+mj-cs"/>
        <a:sym typeface="Arial"/>
      </a:defRPr>
    </a:lvl8pPr>
    <a:lvl9pPr indent="1828800" latinLnBrk="0">
      <a:defRPr sz="1200">
        <a:solidFill>
          <a:srgbClr val="323232"/>
        </a:solidFill>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4.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4.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4.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1013361" y="1888176"/>
            <a:ext cx="8178142" cy="2526127"/>
          </a:xfrm>
          <a:prstGeom prst="rect">
            <a:avLst/>
          </a:prstGeom>
        </p:spPr>
        <p:txBody>
          <a:bodyPr anchor="b"/>
          <a:lstStyle>
            <a:lvl1pPr algn="l">
              <a:lnSpc>
                <a:spcPct val="100000"/>
              </a:lnSpc>
              <a:defRPr sz="4800">
                <a:solidFill>
                  <a:schemeClr val="accent4"/>
                </a:solidFill>
              </a:defRPr>
            </a:lvl1pPr>
          </a:lstStyle>
          <a:p>
            <a:pPr/>
            <a:r>
              <a:t>Title Text</a:t>
            </a:r>
          </a:p>
        </p:txBody>
      </p:sp>
      <p:sp>
        <p:nvSpPr>
          <p:cNvPr id="13" name="Body Level One…"/>
          <p:cNvSpPr txBox="1"/>
          <p:nvPr>
            <p:ph type="body" sz="quarter" idx="1"/>
          </p:nvPr>
        </p:nvSpPr>
        <p:spPr>
          <a:xfrm>
            <a:off x="1013361" y="4690803"/>
            <a:ext cx="8178142" cy="1009353"/>
          </a:xfrm>
          <a:prstGeom prst="rect">
            <a:avLst/>
          </a:prstGeom>
        </p:spPr>
        <p:txBody>
          <a:bodyPr/>
          <a:lstStyle>
            <a:lvl1pPr marL="0" indent="0">
              <a:buClrTx/>
              <a:buSzTx/>
              <a:buFontTx/>
              <a:buNone/>
              <a:defRPr>
                <a:solidFill>
                  <a:schemeClr val="accent2"/>
                </a:solidFill>
              </a:defRPr>
            </a:lvl1pPr>
            <a:lvl2pPr marL="0" indent="457200">
              <a:buClrTx/>
              <a:buSzTx/>
              <a:buFontTx/>
              <a:buNone/>
              <a:defRPr>
                <a:solidFill>
                  <a:schemeClr val="accent2"/>
                </a:solidFill>
              </a:defRPr>
            </a:lvl2pPr>
            <a:lvl3pPr marL="0" indent="914400">
              <a:buClrTx/>
              <a:buSzTx/>
              <a:buFontTx/>
              <a:buNone/>
              <a:defRPr>
                <a:solidFill>
                  <a:schemeClr val="accent2"/>
                </a:solidFill>
              </a:defRPr>
            </a:lvl3pPr>
            <a:lvl4pPr marL="0" indent="1371600">
              <a:buClrTx/>
              <a:buSzTx/>
              <a:buFontTx/>
              <a:buNone/>
              <a:defRPr>
                <a:solidFill>
                  <a:schemeClr val="accent2"/>
                </a:solidFill>
              </a:defRPr>
            </a:lvl4pPr>
            <a:lvl5pPr marL="0" indent="1828800">
              <a:buClrTx/>
              <a:buSzTx/>
              <a:buFontTx/>
              <a:buNone/>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14" name="Picture 7" descr="Picture 7"/>
          <p:cNvPicPr>
            <a:picLocks noChangeAspect="1"/>
          </p:cNvPicPr>
          <p:nvPr/>
        </p:nvPicPr>
        <p:blipFill>
          <a:blip r:embed="rId3">
            <a:extLst/>
          </a:blip>
          <a:stretch>
            <a:fillRect/>
          </a:stretch>
        </p:blipFill>
        <p:spPr>
          <a:xfrm>
            <a:off x="9991001" y="5296394"/>
            <a:ext cx="1631548" cy="1209912"/>
          </a:xfrm>
          <a:prstGeom prst="rect">
            <a:avLst/>
          </a:prstGeom>
          <a:ln w="12700">
            <a:miter lim="400000"/>
          </a:ln>
        </p:spPr>
      </p:pic>
      <p:pic>
        <p:nvPicPr>
          <p:cNvPr id="15" name="Picture 3" descr="Picture 3"/>
          <p:cNvPicPr>
            <a:picLocks noChangeAspect="1"/>
          </p:cNvPicPr>
          <p:nvPr/>
        </p:nvPicPr>
        <p:blipFill>
          <a:blip r:embed="rId4">
            <a:extLst/>
          </a:blip>
          <a:stretch>
            <a:fillRect/>
          </a:stretch>
        </p:blipFill>
        <p:spPr>
          <a:xfrm>
            <a:off x="9757333" y="-60279"/>
            <a:ext cx="2434667" cy="2707946"/>
          </a:xfrm>
          <a:prstGeom prst="rect">
            <a:avLst/>
          </a:prstGeom>
          <a:ln w="12700">
            <a:miter lim="400000"/>
          </a:ln>
        </p:spPr>
      </p:pic>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top image">
    <p:spTree>
      <p:nvGrpSpPr>
        <p:cNvPr id="1" name=""/>
        <p:cNvGrpSpPr/>
        <p:nvPr/>
      </p:nvGrpSpPr>
      <p:grpSpPr>
        <a:xfrm>
          <a:off x="0" y="0"/>
          <a:ext cx="0" cy="0"/>
          <a:chOff x="0" y="0"/>
          <a:chExt cx="0" cy="0"/>
        </a:xfrm>
      </p:grpSpPr>
      <p:pic>
        <p:nvPicPr>
          <p:cNvPr id="123" name="Picture 2" descr="Picture 2"/>
          <p:cNvPicPr>
            <a:picLocks noChangeAspect="1"/>
          </p:cNvPicPr>
          <p:nvPr/>
        </p:nvPicPr>
        <p:blipFill>
          <a:blip r:embed="rId2">
            <a:extLst/>
          </a:blip>
          <a:srcRect l="0" t="11799" r="0" b="49164"/>
          <a:stretch>
            <a:fillRect/>
          </a:stretch>
        </p:blipFill>
        <p:spPr>
          <a:xfrm>
            <a:off x="0" y="-9939"/>
            <a:ext cx="12189977" cy="3025282"/>
          </a:xfrm>
          <a:prstGeom prst="rect">
            <a:avLst/>
          </a:prstGeom>
          <a:ln w="12700">
            <a:miter lim="400000"/>
          </a:ln>
        </p:spPr>
      </p:pic>
      <p:sp>
        <p:nvSpPr>
          <p:cNvPr id="124" name="Title Text"/>
          <p:cNvSpPr txBox="1"/>
          <p:nvPr>
            <p:ph type="title"/>
          </p:nvPr>
        </p:nvSpPr>
        <p:spPr>
          <a:xfrm>
            <a:off x="838200" y="147619"/>
            <a:ext cx="10515600" cy="447676"/>
          </a:xfrm>
          <a:prstGeom prst="rect">
            <a:avLst/>
          </a:prstGeom>
        </p:spPr>
        <p:txBody>
          <a:bodyPr/>
          <a:lstStyle/>
          <a:p>
            <a:pPr/>
            <a:r>
              <a:t>Title Text</a:t>
            </a:r>
          </a:p>
        </p:txBody>
      </p:sp>
      <p:pic>
        <p:nvPicPr>
          <p:cNvPr id="125" name="Picture 7" descr="Picture 7"/>
          <p:cNvPicPr>
            <a:picLocks noChangeAspect="1"/>
          </p:cNvPicPr>
          <p:nvPr/>
        </p:nvPicPr>
        <p:blipFill>
          <a:blip r:embed="rId3">
            <a:extLst/>
          </a:blip>
          <a:stretch>
            <a:fillRect/>
          </a:stretch>
        </p:blipFill>
        <p:spPr>
          <a:xfrm>
            <a:off x="0" y="-9940"/>
            <a:ext cx="961901" cy="551912"/>
          </a:xfrm>
          <a:prstGeom prst="rect">
            <a:avLst/>
          </a:prstGeom>
          <a:ln w="12700">
            <a:miter lim="400000"/>
          </a:ln>
        </p:spPr>
      </p:pic>
      <p:sp>
        <p:nvSpPr>
          <p:cNvPr id="126" name="Picture Placeholder 16"/>
          <p:cNvSpPr/>
          <p:nvPr>
            <p:ph type="pic" sz="quarter" idx="13"/>
          </p:nvPr>
        </p:nvSpPr>
        <p:spPr>
          <a:xfrm>
            <a:off x="484187" y="3344702"/>
            <a:ext cx="2549526" cy="1077130"/>
          </a:xfrm>
          <a:prstGeom prst="rect">
            <a:avLst/>
          </a:prstGeom>
        </p:spPr>
        <p:txBody>
          <a:bodyPr lIns="91439" rIns="91439">
            <a:noAutofit/>
          </a:bodyPr>
          <a:lstStyle/>
          <a:p>
            <a:pPr/>
          </a:p>
        </p:txBody>
      </p:sp>
      <p:sp>
        <p:nvSpPr>
          <p:cNvPr id="127" name="Picture Placeholder 16"/>
          <p:cNvSpPr/>
          <p:nvPr>
            <p:ph type="pic" sz="quarter" idx="14"/>
          </p:nvPr>
        </p:nvSpPr>
        <p:spPr>
          <a:xfrm>
            <a:off x="3366534" y="3344702"/>
            <a:ext cx="2549526" cy="1077130"/>
          </a:xfrm>
          <a:prstGeom prst="rect">
            <a:avLst/>
          </a:prstGeom>
        </p:spPr>
        <p:txBody>
          <a:bodyPr lIns="91439" rIns="91439">
            <a:noAutofit/>
          </a:bodyPr>
          <a:lstStyle/>
          <a:p>
            <a:pPr/>
          </a:p>
        </p:txBody>
      </p:sp>
      <p:sp>
        <p:nvSpPr>
          <p:cNvPr id="128" name="Picture Placeholder 16"/>
          <p:cNvSpPr/>
          <p:nvPr>
            <p:ph type="pic" sz="quarter" idx="15"/>
          </p:nvPr>
        </p:nvSpPr>
        <p:spPr>
          <a:xfrm>
            <a:off x="6288640" y="3344702"/>
            <a:ext cx="2549526" cy="1077130"/>
          </a:xfrm>
          <a:prstGeom prst="rect">
            <a:avLst/>
          </a:prstGeom>
        </p:spPr>
        <p:txBody>
          <a:bodyPr lIns="91439" rIns="91439">
            <a:noAutofit/>
          </a:bodyPr>
          <a:lstStyle/>
          <a:p>
            <a:pPr/>
          </a:p>
        </p:txBody>
      </p:sp>
      <p:sp>
        <p:nvSpPr>
          <p:cNvPr id="129" name="Picture Placeholder 16"/>
          <p:cNvSpPr/>
          <p:nvPr>
            <p:ph type="pic" sz="quarter" idx="16"/>
          </p:nvPr>
        </p:nvSpPr>
        <p:spPr>
          <a:xfrm>
            <a:off x="9220682" y="3344702"/>
            <a:ext cx="2549526" cy="1077130"/>
          </a:xfrm>
          <a:prstGeom prst="rect">
            <a:avLst/>
          </a:prstGeom>
        </p:spPr>
        <p:txBody>
          <a:bodyPr lIns="91439" rIns="91439">
            <a:noAutofit/>
          </a:bodyPr>
          <a:lstStyle/>
          <a:p>
            <a:pPr/>
          </a:p>
        </p:txBody>
      </p:sp>
      <p:sp>
        <p:nvSpPr>
          <p:cNvPr id="130" name="Body Level One…"/>
          <p:cNvSpPr txBox="1"/>
          <p:nvPr>
            <p:ph type="body" sz="quarter" idx="1"/>
          </p:nvPr>
        </p:nvSpPr>
        <p:spPr>
          <a:xfrm>
            <a:off x="484187" y="4695342"/>
            <a:ext cx="2549526" cy="582338"/>
          </a:xfrm>
          <a:prstGeom prst="rect">
            <a:avLst/>
          </a:prstGeom>
        </p:spPr>
        <p:txBody>
          <a:bodyPr/>
          <a:lstStyle>
            <a:lvl1pPr marL="0" indent="0" algn="ctr">
              <a:buClrTx/>
              <a:buSzTx/>
              <a:buFontTx/>
              <a:buNone/>
              <a:defRPr b="1" sz="1800"/>
            </a:lvl1pPr>
            <a:lvl2pPr marL="628650" indent="-171450" algn="ctr">
              <a:buClrTx/>
              <a:buFontTx/>
              <a:defRPr b="1" sz="1800"/>
            </a:lvl2pPr>
            <a:lvl3pPr marL="1120139" indent="-205739" algn="ctr">
              <a:buClrTx/>
              <a:buFontTx/>
              <a:defRPr b="1" sz="1800"/>
            </a:lvl3pPr>
            <a:lvl4pPr marL="1600200" indent="-228600" algn="ctr">
              <a:buClrTx/>
              <a:buFontTx/>
              <a:defRPr b="1" sz="1800"/>
            </a:lvl4pPr>
            <a:lvl5pPr marL="2057400" indent="-228600" algn="ctr">
              <a:buClrTx/>
              <a:buFontTx/>
              <a:defRPr b="1" sz="1800"/>
            </a:lvl5pPr>
          </a:lstStyle>
          <a:p>
            <a:pPr/>
            <a:r>
              <a:t>Body Level One</a:t>
            </a:r>
          </a:p>
          <a:p>
            <a:pPr lvl="1"/>
            <a:r>
              <a:t>Body Level Two</a:t>
            </a:r>
          </a:p>
          <a:p>
            <a:pPr lvl="2"/>
            <a:r>
              <a:t>Body Level Three</a:t>
            </a:r>
          </a:p>
          <a:p>
            <a:pPr lvl="3"/>
            <a:r>
              <a:t>Body Level Four</a:t>
            </a:r>
          </a:p>
          <a:p>
            <a:pPr lvl="4"/>
            <a:r>
              <a:t>Body Level Five</a:t>
            </a:r>
          </a:p>
        </p:txBody>
      </p:sp>
      <p:sp>
        <p:nvSpPr>
          <p:cNvPr id="131" name="Text Placeholder 23"/>
          <p:cNvSpPr/>
          <p:nvPr>
            <p:ph type="body" sz="quarter" idx="17"/>
          </p:nvPr>
        </p:nvSpPr>
        <p:spPr>
          <a:xfrm>
            <a:off x="3366534" y="4695342"/>
            <a:ext cx="2549526" cy="582338"/>
          </a:xfrm>
          <a:prstGeom prst="rect">
            <a:avLst/>
          </a:prstGeom>
        </p:spPr>
        <p:txBody>
          <a:bodyPr/>
          <a:lstStyle/>
          <a:p>
            <a:pPr marL="0" indent="0" algn="ctr">
              <a:buClrTx/>
              <a:buSzTx/>
              <a:buFontTx/>
              <a:buNone/>
              <a:defRPr b="1" sz="1800"/>
            </a:pPr>
          </a:p>
        </p:txBody>
      </p:sp>
      <p:sp>
        <p:nvSpPr>
          <p:cNvPr id="132" name="Text Placeholder 23"/>
          <p:cNvSpPr/>
          <p:nvPr>
            <p:ph type="body" sz="quarter" idx="18"/>
          </p:nvPr>
        </p:nvSpPr>
        <p:spPr>
          <a:xfrm>
            <a:off x="6288640" y="4695342"/>
            <a:ext cx="2549526" cy="582338"/>
          </a:xfrm>
          <a:prstGeom prst="rect">
            <a:avLst/>
          </a:prstGeom>
        </p:spPr>
        <p:txBody>
          <a:bodyPr/>
          <a:lstStyle/>
          <a:p>
            <a:pPr marL="0" indent="0" algn="ctr">
              <a:buClrTx/>
              <a:buSzTx/>
              <a:buFontTx/>
              <a:buNone/>
              <a:defRPr b="1" sz="1800"/>
            </a:pPr>
          </a:p>
        </p:txBody>
      </p:sp>
      <p:sp>
        <p:nvSpPr>
          <p:cNvPr id="133" name="Text Placeholder 23"/>
          <p:cNvSpPr/>
          <p:nvPr>
            <p:ph type="body" sz="quarter" idx="19"/>
          </p:nvPr>
        </p:nvSpPr>
        <p:spPr>
          <a:xfrm>
            <a:off x="9220682" y="4695342"/>
            <a:ext cx="2549526" cy="582338"/>
          </a:xfrm>
          <a:prstGeom prst="rect">
            <a:avLst/>
          </a:prstGeom>
        </p:spPr>
        <p:txBody>
          <a:bodyPr/>
          <a:lstStyle/>
          <a:p>
            <a:pPr marL="0" indent="0" algn="ctr">
              <a:buClrTx/>
              <a:buSzTx/>
              <a:buFontTx/>
              <a:buNone/>
              <a:defRPr b="1" sz="1800"/>
            </a:pPr>
          </a:p>
        </p:txBody>
      </p:sp>
      <p:sp>
        <p:nvSpPr>
          <p:cNvPr id="134" name="Text Placeholder 28"/>
          <p:cNvSpPr/>
          <p:nvPr>
            <p:ph type="body" sz="quarter" idx="20"/>
          </p:nvPr>
        </p:nvSpPr>
        <p:spPr>
          <a:xfrm>
            <a:off x="484187" y="5312650"/>
            <a:ext cx="2549526" cy="1112839"/>
          </a:xfrm>
          <a:prstGeom prst="rect">
            <a:avLst/>
          </a:prstGeom>
        </p:spPr>
        <p:txBody>
          <a:bodyPr/>
          <a:lstStyle/>
          <a:p>
            <a:pPr marL="0" indent="0" algn="ctr">
              <a:buClrTx/>
              <a:buSzTx/>
              <a:buFontTx/>
              <a:buNone/>
              <a:defRPr sz="1400"/>
            </a:pPr>
          </a:p>
        </p:txBody>
      </p:sp>
      <p:sp>
        <p:nvSpPr>
          <p:cNvPr id="135" name="Text Placeholder 28"/>
          <p:cNvSpPr/>
          <p:nvPr>
            <p:ph type="body" sz="quarter" idx="21"/>
          </p:nvPr>
        </p:nvSpPr>
        <p:spPr>
          <a:xfrm>
            <a:off x="3366534" y="5312650"/>
            <a:ext cx="2549526" cy="1112839"/>
          </a:xfrm>
          <a:prstGeom prst="rect">
            <a:avLst/>
          </a:prstGeom>
        </p:spPr>
        <p:txBody>
          <a:bodyPr/>
          <a:lstStyle/>
          <a:p>
            <a:pPr marL="0" indent="0" algn="ctr">
              <a:buClrTx/>
              <a:buSzTx/>
              <a:buFontTx/>
              <a:buNone/>
              <a:defRPr sz="1400"/>
            </a:pPr>
          </a:p>
        </p:txBody>
      </p:sp>
      <p:sp>
        <p:nvSpPr>
          <p:cNvPr id="136" name="Text Placeholder 28"/>
          <p:cNvSpPr/>
          <p:nvPr>
            <p:ph type="body" sz="quarter" idx="22"/>
          </p:nvPr>
        </p:nvSpPr>
        <p:spPr>
          <a:xfrm>
            <a:off x="6288640" y="5312650"/>
            <a:ext cx="2549526" cy="1112839"/>
          </a:xfrm>
          <a:prstGeom prst="rect">
            <a:avLst/>
          </a:prstGeom>
        </p:spPr>
        <p:txBody>
          <a:bodyPr/>
          <a:lstStyle/>
          <a:p>
            <a:pPr marL="0" indent="0" algn="ctr">
              <a:buClrTx/>
              <a:buSzTx/>
              <a:buFontTx/>
              <a:buNone/>
              <a:defRPr sz="1400"/>
            </a:pPr>
          </a:p>
        </p:txBody>
      </p:sp>
      <p:sp>
        <p:nvSpPr>
          <p:cNvPr id="137" name="Text Placeholder 28"/>
          <p:cNvSpPr/>
          <p:nvPr>
            <p:ph type="body" sz="quarter" idx="23"/>
          </p:nvPr>
        </p:nvSpPr>
        <p:spPr>
          <a:xfrm>
            <a:off x="9220682" y="5312650"/>
            <a:ext cx="2549526" cy="1112839"/>
          </a:xfrm>
          <a:prstGeom prst="rect">
            <a:avLst/>
          </a:prstGeom>
        </p:spPr>
        <p:txBody>
          <a:bodyPr/>
          <a:lstStyle/>
          <a:p>
            <a:pPr marL="0" indent="0" algn="ctr">
              <a:buClrTx/>
              <a:buSzTx/>
              <a:buFontTx/>
              <a:buNone/>
              <a:defRPr sz="1400"/>
            </a:pP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45" name="Title Text"/>
          <p:cNvSpPr txBox="1"/>
          <p:nvPr>
            <p:ph type="title"/>
          </p:nvPr>
        </p:nvSpPr>
        <p:spPr>
          <a:xfrm>
            <a:off x="839787" y="146464"/>
            <a:ext cx="10515601" cy="519460"/>
          </a:xfrm>
          <a:prstGeom prst="rect">
            <a:avLst/>
          </a:prstGeom>
        </p:spPr>
        <p:txBody>
          <a:bodyPr/>
          <a:lstStyle/>
          <a:p>
            <a:pPr/>
            <a:r>
              <a:t>Title Text</a:t>
            </a:r>
          </a:p>
        </p:txBody>
      </p:sp>
      <p:sp>
        <p:nvSpPr>
          <p:cNvPr id="146" name="Body Level One…"/>
          <p:cNvSpPr txBox="1"/>
          <p:nvPr>
            <p:ph type="body" sz="quarter" idx="1"/>
          </p:nvPr>
        </p:nvSpPr>
        <p:spPr>
          <a:xfrm>
            <a:off x="839787" y="1132934"/>
            <a:ext cx="5157789" cy="823913"/>
          </a:xfrm>
          <a:prstGeom prst="rect">
            <a:avLst/>
          </a:prstGeom>
        </p:spPr>
        <p:txBody>
          <a:bodyPr anchor="b"/>
          <a:lstStyle>
            <a:lvl1pPr marL="0" indent="0">
              <a:buClrTx/>
              <a:buSzTx/>
              <a:buFontTx/>
              <a:buNone/>
              <a:defRPr>
                <a:solidFill>
                  <a:schemeClr val="accent4"/>
                </a:solidFill>
              </a:defRPr>
            </a:lvl1pPr>
            <a:lvl2pPr marL="0" indent="457200">
              <a:buClrTx/>
              <a:buSzTx/>
              <a:buFontTx/>
              <a:buNone/>
              <a:defRPr>
                <a:solidFill>
                  <a:schemeClr val="accent4"/>
                </a:solidFill>
              </a:defRPr>
            </a:lvl2pPr>
            <a:lvl3pPr marL="0" indent="914400">
              <a:buClrTx/>
              <a:buSzTx/>
              <a:buFontTx/>
              <a:buNone/>
              <a:defRPr>
                <a:solidFill>
                  <a:schemeClr val="accent4"/>
                </a:solidFill>
              </a:defRPr>
            </a:lvl3pPr>
            <a:lvl4pPr marL="0" indent="1371600">
              <a:buClrTx/>
              <a:buSzTx/>
              <a:buFontTx/>
              <a:buNone/>
              <a:defRPr>
                <a:solidFill>
                  <a:schemeClr val="accent4"/>
                </a:solidFill>
              </a:defRPr>
            </a:lvl4pPr>
            <a:lvl5pPr marL="0" indent="1828800">
              <a:buClrTx/>
              <a:buSzTx/>
              <a:buFontTx/>
              <a:buNone/>
              <a:defRPr>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147" name="Text Placeholder 4"/>
          <p:cNvSpPr/>
          <p:nvPr>
            <p:ph type="body" sz="quarter" idx="13"/>
          </p:nvPr>
        </p:nvSpPr>
        <p:spPr>
          <a:xfrm>
            <a:off x="6172200" y="1132934"/>
            <a:ext cx="5183188" cy="823913"/>
          </a:xfrm>
          <a:prstGeom prst="rect">
            <a:avLst/>
          </a:prstGeom>
        </p:spPr>
        <p:txBody>
          <a:bodyPr anchor="b"/>
          <a:lstStyle/>
          <a:p>
            <a:pPr marL="0" indent="0">
              <a:buClrTx/>
              <a:buSzTx/>
              <a:buFontTx/>
              <a:buNone/>
              <a:defRPr>
                <a:solidFill>
                  <a:schemeClr val="accent4"/>
                </a:solidFill>
              </a:defRPr>
            </a:pP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ingle Statem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55" name="Picture 1" descr="Picture 1"/>
          <p:cNvPicPr>
            <a:picLocks noChangeAspect="1"/>
          </p:cNvPicPr>
          <p:nvPr/>
        </p:nvPicPr>
        <p:blipFill>
          <a:blip r:embed="rId3">
            <a:extLst/>
          </a:blip>
          <a:stretch>
            <a:fillRect/>
          </a:stretch>
        </p:blipFill>
        <p:spPr>
          <a:xfrm>
            <a:off x="5408072" y="0"/>
            <a:ext cx="6076357" cy="6858000"/>
          </a:xfrm>
          <a:prstGeom prst="rect">
            <a:avLst/>
          </a:prstGeom>
          <a:ln w="12700">
            <a:miter lim="400000"/>
          </a:ln>
        </p:spPr>
      </p:pic>
      <p:sp>
        <p:nvSpPr>
          <p:cNvPr id="156" name="Body Level One…"/>
          <p:cNvSpPr txBox="1"/>
          <p:nvPr>
            <p:ph type="body" sz="quarter" idx="1"/>
          </p:nvPr>
        </p:nvSpPr>
        <p:spPr>
          <a:xfrm>
            <a:off x="7238999" y="1958748"/>
            <a:ext cx="3113316" cy="3201082"/>
          </a:xfrm>
          <a:prstGeom prst="rect">
            <a:avLst/>
          </a:prstGeom>
        </p:spPr>
        <p:txBody>
          <a:bodyPr/>
          <a:lstStyle>
            <a:lvl1pPr>
              <a:buClr>
                <a:srgbClr val="E87381"/>
              </a:buClr>
              <a:defRPr>
                <a:solidFill>
                  <a:schemeClr val="accent1">
                    <a:lumOff val="7843"/>
                  </a:schemeClr>
                </a:solidFill>
              </a:defRPr>
            </a:lvl1pPr>
            <a:lvl2pPr>
              <a:buClr>
                <a:srgbClr val="E87381"/>
              </a:buClr>
              <a:defRPr>
                <a:solidFill>
                  <a:schemeClr val="accent1">
                    <a:lumOff val="7843"/>
                  </a:schemeClr>
                </a:solidFill>
              </a:defRPr>
            </a:lvl2pPr>
            <a:lvl3pPr>
              <a:buClr>
                <a:srgbClr val="E87381"/>
              </a:buClr>
              <a:defRPr>
                <a:solidFill>
                  <a:schemeClr val="accent1">
                    <a:lumOff val="7843"/>
                  </a:schemeClr>
                </a:solidFill>
              </a:defRPr>
            </a:lvl3pPr>
            <a:lvl4pPr>
              <a:buClr>
                <a:srgbClr val="E87381"/>
              </a:buClr>
              <a:defRPr>
                <a:solidFill>
                  <a:schemeClr val="accent1">
                    <a:lumOff val="7843"/>
                  </a:schemeClr>
                </a:solidFill>
              </a:defRPr>
            </a:lvl4pPr>
            <a:lvl5pPr>
              <a:buClr>
                <a:srgbClr val="E87381"/>
              </a:buClr>
              <a:defRPr>
                <a:solidFill>
                  <a:schemeClr val="accent1">
                    <a:lumOff val="7843"/>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ingle Statement 2">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4" name="Picture 1" descr="Picture 1"/>
          <p:cNvPicPr>
            <a:picLocks noChangeAspect="1"/>
          </p:cNvPicPr>
          <p:nvPr/>
        </p:nvPicPr>
        <p:blipFill>
          <a:blip r:embed="rId3">
            <a:extLst/>
          </a:blip>
          <a:stretch>
            <a:fillRect/>
          </a:stretch>
        </p:blipFill>
        <p:spPr>
          <a:xfrm>
            <a:off x="5418961" y="0"/>
            <a:ext cx="6076356" cy="6858000"/>
          </a:xfrm>
          <a:prstGeom prst="rect">
            <a:avLst/>
          </a:prstGeom>
          <a:ln w="12700">
            <a:miter lim="400000"/>
          </a:ln>
        </p:spPr>
      </p:pic>
      <p:sp>
        <p:nvSpPr>
          <p:cNvPr id="165" name="Rectangle 2"/>
          <p:cNvSpPr/>
          <p:nvPr/>
        </p:nvSpPr>
        <p:spPr>
          <a:xfrm>
            <a:off x="11244943" y="0"/>
            <a:ext cx="947058" cy="6858000"/>
          </a:xfrm>
          <a:prstGeom prst="rect">
            <a:avLst/>
          </a:prstGeom>
          <a:solidFill>
            <a:schemeClr val="accent1">
              <a:lumOff val="7843"/>
            </a:schemeClr>
          </a:solidFill>
          <a:ln w="12700">
            <a:miter lim="400000"/>
          </a:ln>
        </p:spPr>
        <p:txBody>
          <a:bodyPr lIns="45719" rIns="45719" anchor="ctr"/>
          <a:lstStyle/>
          <a:p>
            <a:pPr algn="ctr"/>
          </a:p>
        </p:txBody>
      </p:sp>
      <p:sp>
        <p:nvSpPr>
          <p:cNvPr id="166" name="Body Level One…"/>
          <p:cNvSpPr txBox="1"/>
          <p:nvPr>
            <p:ph type="body" sz="quarter" idx="1"/>
          </p:nvPr>
        </p:nvSpPr>
        <p:spPr>
          <a:xfrm>
            <a:off x="7238999" y="1958748"/>
            <a:ext cx="3113316" cy="3201082"/>
          </a:xfrm>
          <a:prstGeom prst="rect">
            <a:avLst/>
          </a:prstGeom>
        </p:spPr>
        <p:txBody>
          <a:bodyPr/>
          <a:lstStyle>
            <a:lvl1pPr>
              <a:buClr>
                <a:srgbClr val="E87381"/>
              </a:buClr>
              <a:defRPr>
                <a:solidFill>
                  <a:schemeClr val="accent1">
                    <a:lumOff val="7843"/>
                  </a:schemeClr>
                </a:solidFill>
              </a:defRPr>
            </a:lvl1pPr>
            <a:lvl2pPr>
              <a:buClr>
                <a:srgbClr val="E87381"/>
              </a:buClr>
              <a:defRPr>
                <a:solidFill>
                  <a:schemeClr val="accent1">
                    <a:lumOff val="7843"/>
                  </a:schemeClr>
                </a:solidFill>
              </a:defRPr>
            </a:lvl2pPr>
            <a:lvl3pPr>
              <a:buClr>
                <a:srgbClr val="E87381"/>
              </a:buClr>
              <a:defRPr>
                <a:solidFill>
                  <a:schemeClr val="accent1">
                    <a:lumOff val="7843"/>
                  </a:schemeClr>
                </a:solidFill>
              </a:defRPr>
            </a:lvl3pPr>
            <a:lvl4pPr>
              <a:buClr>
                <a:srgbClr val="E87381"/>
              </a:buClr>
              <a:defRPr>
                <a:solidFill>
                  <a:schemeClr val="accent1">
                    <a:lumOff val="7843"/>
                  </a:schemeClr>
                </a:solidFill>
              </a:defRPr>
            </a:lvl4pPr>
            <a:lvl5pPr>
              <a:buClr>
                <a:srgbClr val="E87381"/>
              </a:buClr>
              <a:defRPr>
                <a:solidFill>
                  <a:schemeClr val="accent1">
                    <a:lumOff val="7843"/>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ingle Statement 3">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4" name="Picture 6" descr="Picture 6"/>
          <p:cNvPicPr>
            <a:picLocks noChangeAspect="1"/>
          </p:cNvPicPr>
          <p:nvPr/>
        </p:nvPicPr>
        <p:blipFill>
          <a:blip r:embed="rId3">
            <a:extLst/>
          </a:blip>
          <a:stretch>
            <a:fillRect/>
          </a:stretch>
        </p:blipFill>
        <p:spPr>
          <a:xfrm>
            <a:off x="5418961" y="0"/>
            <a:ext cx="6076356" cy="6858000"/>
          </a:xfrm>
          <a:prstGeom prst="rect">
            <a:avLst/>
          </a:prstGeom>
          <a:ln w="12700">
            <a:miter lim="400000"/>
          </a:ln>
        </p:spPr>
      </p:pic>
      <p:sp>
        <p:nvSpPr>
          <p:cNvPr id="175" name="Rectangle 9"/>
          <p:cNvSpPr/>
          <p:nvPr/>
        </p:nvSpPr>
        <p:spPr>
          <a:xfrm>
            <a:off x="11244943" y="0"/>
            <a:ext cx="947058" cy="6858000"/>
          </a:xfrm>
          <a:prstGeom prst="rect">
            <a:avLst/>
          </a:prstGeom>
          <a:solidFill>
            <a:schemeClr val="accent1">
              <a:lumOff val="7843"/>
            </a:schemeClr>
          </a:solidFill>
          <a:ln w="12700">
            <a:miter lim="400000"/>
          </a:ln>
        </p:spPr>
        <p:txBody>
          <a:bodyPr lIns="45719" rIns="45719" anchor="ctr"/>
          <a:lstStyle/>
          <a:p>
            <a:pPr algn="ctr"/>
          </a:p>
        </p:txBody>
      </p:sp>
      <p:sp>
        <p:nvSpPr>
          <p:cNvPr id="176" name="Body Level One…"/>
          <p:cNvSpPr txBox="1"/>
          <p:nvPr>
            <p:ph type="body" sz="quarter" idx="1"/>
          </p:nvPr>
        </p:nvSpPr>
        <p:spPr>
          <a:xfrm>
            <a:off x="7238999" y="1958748"/>
            <a:ext cx="3113316" cy="3201082"/>
          </a:xfrm>
          <a:prstGeom prst="rect">
            <a:avLst/>
          </a:prstGeom>
        </p:spPr>
        <p:txBody>
          <a:bodyPr/>
          <a:lstStyle>
            <a:lvl1pPr>
              <a:buClr>
                <a:srgbClr val="E87381"/>
              </a:buClr>
              <a:defRPr>
                <a:solidFill>
                  <a:schemeClr val="accent1">
                    <a:lumOff val="7843"/>
                  </a:schemeClr>
                </a:solidFill>
              </a:defRPr>
            </a:lvl1pPr>
            <a:lvl2pPr>
              <a:buClr>
                <a:srgbClr val="E87381"/>
              </a:buClr>
              <a:defRPr>
                <a:solidFill>
                  <a:schemeClr val="accent1">
                    <a:lumOff val="7843"/>
                  </a:schemeClr>
                </a:solidFill>
              </a:defRPr>
            </a:lvl2pPr>
            <a:lvl3pPr>
              <a:buClr>
                <a:srgbClr val="E87381"/>
              </a:buClr>
              <a:defRPr>
                <a:solidFill>
                  <a:schemeClr val="accent1">
                    <a:lumOff val="7843"/>
                  </a:schemeClr>
                </a:solidFill>
              </a:defRPr>
            </a:lvl3pPr>
            <a:lvl4pPr>
              <a:buClr>
                <a:srgbClr val="E87381"/>
              </a:buClr>
              <a:defRPr>
                <a:solidFill>
                  <a:schemeClr val="accent1">
                    <a:lumOff val="7843"/>
                  </a:schemeClr>
                </a:solidFill>
              </a:defRPr>
            </a:lvl4pPr>
            <a:lvl5pPr>
              <a:buClr>
                <a:srgbClr val="E87381"/>
              </a:buClr>
              <a:defRPr>
                <a:solidFill>
                  <a:schemeClr val="accent1">
                    <a:lumOff val="7843"/>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84" name="Title Text"/>
          <p:cNvSpPr txBox="1"/>
          <p:nvPr>
            <p:ph type="title"/>
          </p:nvPr>
        </p:nvSpPr>
        <p:spPr>
          <a:xfrm>
            <a:off x="838200" y="146464"/>
            <a:ext cx="10515600" cy="549276"/>
          </a:xfrm>
          <a:prstGeom prst="rect">
            <a:avLst/>
          </a:prstGeom>
        </p:spPr>
        <p:txBody>
          <a:bodyPr/>
          <a:lstStyle/>
          <a:p>
            <a:pPr/>
            <a:r>
              <a:t>Title Text</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ock content">
    <p:spTree>
      <p:nvGrpSpPr>
        <p:cNvPr id="1" name=""/>
        <p:cNvGrpSpPr/>
        <p:nvPr/>
      </p:nvGrpSpPr>
      <p:grpSpPr>
        <a:xfrm>
          <a:off x="0" y="0"/>
          <a:ext cx="0" cy="0"/>
          <a:chOff x="0" y="0"/>
          <a:chExt cx="0" cy="0"/>
        </a:xfrm>
      </p:grpSpPr>
      <p:sp>
        <p:nvSpPr>
          <p:cNvPr id="192" name="Title Text"/>
          <p:cNvSpPr txBox="1"/>
          <p:nvPr>
            <p:ph type="title"/>
          </p:nvPr>
        </p:nvSpPr>
        <p:spPr>
          <a:xfrm>
            <a:off x="838200" y="250825"/>
            <a:ext cx="10515600" cy="600075"/>
          </a:xfrm>
          <a:prstGeom prst="rect">
            <a:avLst/>
          </a:prstGeom>
        </p:spPr>
        <p:txBody>
          <a:bodyPr/>
          <a:lstStyle/>
          <a:p>
            <a:pPr/>
            <a:r>
              <a:t>Title Text</a:t>
            </a:r>
          </a:p>
        </p:txBody>
      </p:sp>
      <p:graphicFrame>
        <p:nvGraphicFramePr>
          <p:cNvPr id="193" name="Table 9"/>
          <p:cNvGraphicFramePr/>
          <p:nvPr/>
        </p:nvGraphicFramePr>
        <p:xfrm>
          <a:off x="0" y="939800"/>
          <a:ext cx="12192000" cy="59182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38400"/>
                <a:gridCol w="2438400"/>
                <a:gridCol w="2438400"/>
                <a:gridCol w="2438400"/>
                <a:gridCol w="2438400"/>
              </a:tblGrid>
              <a:tr h="2959100">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solidFill>
                      <a:srgbClr val="E2E6EC"/>
                    </a:solid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solidFill>
                      <a:srgbClr val="E2E6EC"/>
                    </a:solid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solidFill>
                      <a:srgbClr val="E2E6EC"/>
                    </a:solidFill>
                  </a:tcPr>
                </a:tc>
              </a:tr>
              <a:tr h="2959100">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solidFill>
                      <a:srgbClr val="E2E6EC"/>
                    </a:solid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solidFill>
                      <a:srgbClr val="E2E6EC"/>
                    </a:solidFill>
                  </a:tcPr>
                </a:tc>
                <a:tc>
                  <a:txBody>
                    <a:bodyPr/>
                    <a:lstStyle/>
                    <a:p>
                      <a:pPr algn="l">
                        <a:defRPr sz="1800"/>
                      </a:pP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
        <p:nvSpPr>
          <p:cNvPr id="194" name="Picture Placeholder 11"/>
          <p:cNvSpPr/>
          <p:nvPr>
            <p:ph type="pic" sz="quarter" idx="13"/>
          </p:nvPr>
        </p:nvSpPr>
        <p:spPr>
          <a:xfrm>
            <a:off x="622298" y="1500146"/>
            <a:ext cx="1169234" cy="1099637"/>
          </a:xfrm>
          <a:prstGeom prst="rect">
            <a:avLst/>
          </a:prstGeom>
        </p:spPr>
        <p:txBody>
          <a:bodyPr lIns="91439" rIns="91439">
            <a:noAutofit/>
          </a:bodyPr>
          <a:lstStyle/>
          <a:p>
            <a:pPr/>
          </a:p>
        </p:txBody>
      </p:sp>
      <p:sp>
        <p:nvSpPr>
          <p:cNvPr id="195" name="Picture Placeholder 11"/>
          <p:cNvSpPr/>
          <p:nvPr>
            <p:ph type="pic" sz="quarter" idx="14"/>
          </p:nvPr>
        </p:nvSpPr>
        <p:spPr>
          <a:xfrm>
            <a:off x="3073399" y="1500146"/>
            <a:ext cx="1169234" cy="1099637"/>
          </a:xfrm>
          <a:prstGeom prst="rect">
            <a:avLst/>
          </a:prstGeom>
        </p:spPr>
        <p:txBody>
          <a:bodyPr lIns="91439" rIns="91439">
            <a:noAutofit/>
          </a:bodyPr>
          <a:lstStyle/>
          <a:p>
            <a:pPr/>
          </a:p>
        </p:txBody>
      </p:sp>
      <p:sp>
        <p:nvSpPr>
          <p:cNvPr id="196" name="Picture Placeholder 11"/>
          <p:cNvSpPr/>
          <p:nvPr>
            <p:ph type="pic" sz="quarter" idx="15"/>
          </p:nvPr>
        </p:nvSpPr>
        <p:spPr>
          <a:xfrm>
            <a:off x="5511382" y="1500146"/>
            <a:ext cx="1169234" cy="1099637"/>
          </a:xfrm>
          <a:prstGeom prst="rect">
            <a:avLst/>
          </a:prstGeom>
        </p:spPr>
        <p:txBody>
          <a:bodyPr lIns="91439" rIns="91439">
            <a:noAutofit/>
          </a:bodyPr>
          <a:lstStyle/>
          <a:p>
            <a:pPr/>
          </a:p>
        </p:txBody>
      </p:sp>
      <p:sp>
        <p:nvSpPr>
          <p:cNvPr id="197" name="Picture Placeholder 11"/>
          <p:cNvSpPr/>
          <p:nvPr>
            <p:ph type="pic" sz="quarter" idx="16"/>
          </p:nvPr>
        </p:nvSpPr>
        <p:spPr>
          <a:xfrm>
            <a:off x="7949782" y="1500146"/>
            <a:ext cx="1169234" cy="1099637"/>
          </a:xfrm>
          <a:prstGeom prst="rect">
            <a:avLst/>
          </a:prstGeom>
        </p:spPr>
        <p:txBody>
          <a:bodyPr lIns="91439" rIns="91439">
            <a:noAutofit/>
          </a:bodyPr>
          <a:lstStyle/>
          <a:p>
            <a:pPr/>
          </a:p>
        </p:txBody>
      </p:sp>
      <p:sp>
        <p:nvSpPr>
          <p:cNvPr id="198" name="Picture Placeholder 11"/>
          <p:cNvSpPr/>
          <p:nvPr>
            <p:ph type="pic" sz="quarter" idx="17"/>
          </p:nvPr>
        </p:nvSpPr>
        <p:spPr>
          <a:xfrm>
            <a:off x="10438982" y="1500146"/>
            <a:ext cx="1169234" cy="1099637"/>
          </a:xfrm>
          <a:prstGeom prst="rect">
            <a:avLst/>
          </a:prstGeom>
        </p:spPr>
        <p:txBody>
          <a:bodyPr lIns="91439" rIns="91439">
            <a:noAutofit/>
          </a:bodyPr>
          <a:lstStyle/>
          <a:p>
            <a:pPr/>
          </a:p>
        </p:txBody>
      </p:sp>
      <p:sp>
        <p:nvSpPr>
          <p:cNvPr id="199" name="Picture Placeholder 11"/>
          <p:cNvSpPr/>
          <p:nvPr>
            <p:ph type="pic" sz="quarter" idx="18"/>
          </p:nvPr>
        </p:nvSpPr>
        <p:spPr>
          <a:xfrm>
            <a:off x="622298" y="4446546"/>
            <a:ext cx="1169234" cy="1099637"/>
          </a:xfrm>
          <a:prstGeom prst="rect">
            <a:avLst/>
          </a:prstGeom>
        </p:spPr>
        <p:txBody>
          <a:bodyPr lIns="91439" rIns="91439">
            <a:noAutofit/>
          </a:bodyPr>
          <a:lstStyle/>
          <a:p>
            <a:pPr/>
          </a:p>
        </p:txBody>
      </p:sp>
      <p:sp>
        <p:nvSpPr>
          <p:cNvPr id="200" name="Picture Placeholder 11"/>
          <p:cNvSpPr/>
          <p:nvPr>
            <p:ph type="pic" sz="quarter" idx="19"/>
          </p:nvPr>
        </p:nvSpPr>
        <p:spPr>
          <a:xfrm>
            <a:off x="3073399" y="4446546"/>
            <a:ext cx="1169234" cy="1099637"/>
          </a:xfrm>
          <a:prstGeom prst="rect">
            <a:avLst/>
          </a:prstGeom>
        </p:spPr>
        <p:txBody>
          <a:bodyPr lIns="91439" rIns="91439">
            <a:noAutofit/>
          </a:bodyPr>
          <a:lstStyle/>
          <a:p>
            <a:pPr/>
          </a:p>
        </p:txBody>
      </p:sp>
      <p:sp>
        <p:nvSpPr>
          <p:cNvPr id="201" name="Picture Placeholder 11"/>
          <p:cNvSpPr/>
          <p:nvPr>
            <p:ph type="pic" sz="quarter" idx="20"/>
          </p:nvPr>
        </p:nvSpPr>
        <p:spPr>
          <a:xfrm>
            <a:off x="5511382" y="4446546"/>
            <a:ext cx="1169234" cy="1099637"/>
          </a:xfrm>
          <a:prstGeom prst="rect">
            <a:avLst/>
          </a:prstGeom>
        </p:spPr>
        <p:txBody>
          <a:bodyPr lIns="91439" rIns="91439">
            <a:noAutofit/>
          </a:bodyPr>
          <a:lstStyle/>
          <a:p>
            <a:pPr/>
          </a:p>
        </p:txBody>
      </p:sp>
      <p:sp>
        <p:nvSpPr>
          <p:cNvPr id="202" name="Picture Placeholder 11"/>
          <p:cNvSpPr/>
          <p:nvPr>
            <p:ph type="pic" sz="quarter" idx="21"/>
          </p:nvPr>
        </p:nvSpPr>
        <p:spPr>
          <a:xfrm>
            <a:off x="7949782" y="4446546"/>
            <a:ext cx="1169234" cy="1099637"/>
          </a:xfrm>
          <a:prstGeom prst="rect">
            <a:avLst/>
          </a:prstGeom>
        </p:spPr>
        <p:txBody>
          <a:bodyPr lIns="91439" rIns="91439">
            <a:noAutofit/>
          </a:bodyPr>
          <a:lstStyle/>
          <a:p>
            <a:pPr/>
          </a:p>
        </p:txBody>
      </p:sp>
      <p:sp>
        <p:nvSpPr>
          <p:cNvPr id="203" name="Picture Placeholder 11"/>
          <p:cNvSpPr/>
          <p:nvPr>
            <p:ph type="pic" sz="quarter" idx="22"/>
          </p:nvPr>
        </p:nvSpPr>
        <p:spPr>
          <a:xfrm>
            <a:off x="10438982" y="4446546"/>
            <a:ext cx="1169234" cy="1099637"/>
          </a:xfrm>
          <a:prstGeom prst="rect">
            <a:avLst/>
          </a:prstGeom>
        </p:spPr>
        <p:txBody>
          <a:bodyPr lIns="91439" rIns="91439">
            <a:noAutofit/>
          </a:bodyPr>
          <a:lstStyle/>
          <a:p>
            <a:pPr/>
          </a:p>
        </p:txBody>
      </p:sp>
      <p:pic>
        <p:nvPicPr>
          <p:cNvPr id="204" name="Picture 36" descr="Picture 36"/>
          <p:cNvPicPr>
            <a:picLocks noChangeAspect="1"/>
          </p:cNvPicPr>
          <p:nvPr/>
        </p:nvPicPr>
        <p:blipFill>
          <a:blip r:embed="rId2">
            <a:extLst/>
          </a:blip>
          <a:stretch>
            <a:fillRect/>
          </a:stretch>
        </p:blipFill>
        <p:spPr>
          <a:xfrm>
            <a:off x="2426531" y="939800"/>
            <a:ext cx="575493" cy="330200"/>
          </a:xfrm>
          <a:prstGeom prst="rect">
            <a:avLst/>
          </a:prstGeom>
          <a:ln w="12700">
            <a:miter lim="400000"/>
          </a:ln>
        </p:spPr>
      </p:pic>
      <p:pic>
        <p:nvPicPr>
          <p:cNvPr id="205" name="Picture 37" descr="Picture 37"/>
          <p:cNvPicPr>
            <a:picLocks noChangeAspect="1"/>
          </p:cNvPicPr>
          <p:nvPr/>
        </p:nvPicPr>
        <p:blipFill>
          <a:blip r:embed="rId2">
            <a:extLst/>
          </a:blip>
          <a:stretch>
            <a:fillRect/>
          </a:stretch>
        </p:blipFill>
        <p:spPr>
          <a:xfrm>
            <a:off x="7310790" y="939800"/>
            <a:ext cx="575493" cy="330200"/>
          </a:xfrm>
          <a:prstGeom prst="rect">
            <a:avLst/>
          </a:prstGeom>
          <a:ln w="12700">
            <a:miter lim="400000"/>
          </a:ln>
        </p:spPr>
      </p:pic>
      <p:pic>
        <p:nvPicPr>
          <p:cNvPr id="206" name="Picture 38" descr="Picture 38"/>
          <p:cNvPicPr>
            <a:picLocks noChangeAspect="1"/>
          </p:cNvPicPr>
          <p:nvPr/>
        </p:nvPicPr>
        <p:blipFill>
          <a:blip r:embed="rId2">
            <a:extLst/>
          </a:blip>
          <a:stretch>
            <a:fillRect/>
          </a:stretch>
        </p:blipFill>
        <p:spPr>
          <a:xfrm>
            <a:off x="9757537" y="3886200"/>
            <a:ext cx="575493" cy="330200"/>
          </a:xfrm>
          <a:prstGeom prst="rect">
            <a:avLst/>
          </a:prstGeom>
          <a:ln w="12700">
            <a:miter lim="400000"/>
          </a:ln>
        </p:spPr>
      </p:pic>
      <p:pic>
        <p:nvPicPr>
          <p:cNvPr id="207" name="Picture 39" descr="Picture 39"/>
          <p:cNvPicPr>
            <a:picLocks noChangeAspect="1"/>
          </p:cNvPicPr>
          <p:nvPr/>
        </p:nvPicPr>
        <p:blipFill>
          <a:blip r:embed="rId2">
            <a:extLst/>
          </a:blip>
          <a:stretch>
            <a:fillRect/>
          </a:stretch>
        </p:blipFill>
        <p:spPr>
          <a:xfrm>
            <a:off x="4878463" y="3886200"/>
            <a:ext cx="575493" cy="330200"/>
          </a:xfrm>
          <a:prstGeom prst="rect">
            <a:avLst/>
          </a:prstGeom>
          <a:ln w="12700">
            <a:miter lim="400000"/>
          </a:ln>
        </p:spPr>
      </p:pic>
      <p:pic>
        <p:nvPicPr>
          <p:cNvPr id="208" name="Picture 40" descr="Picture 40"/>
          <p:cNvPicPr>
            <a:picLocks noChangeAspect="1"/>
          </p:cNvPicPr>
          <p:nvPr/>
        </p:nvPicPr>
        <p:blipFill>
          <a:blip r:embed="rId2">
            <a:extLst/>
          </a:blip>
          <a:stretch>
            <a:fillRect/>
          </a:stretch>
        </p:blipFill>
        <p:spPr>
          <a:xfrm>
            <a:off x="-12700" y="3886200"/>
            <a:ext cx="575493" cy="330200"/>
          </a:xfrm>
          <a:prstGeom prst="rect">
            <a:avLst/>
          </a:prstGeom>
          <a:ln w="12700">
            <a:miter lim="400000"/>
          </a:ln>
        </p:spPr>
      </p:pic>
      <p:sp>
        <p:nvSpPr>
          <p:cNvPr id="209" name="Body Level One…"/>
          <p:cNvSpPr txBox="1"/>
          <p:nvPr>
            <p:ph type="body" sz="quarter" idx="1"/>
          </p:nvPr>
        </p:nvSpPr>
        <p:spPr>
          <a:xfrm>
            <a:off x="165514" y="2894682"/>
            <a:ext cx="2082801" cy="338555"/>
          </a:xfrm>
          <a:prstGeom prst="rect">
            <a:avLst/>
          </a:prstGeom>
        </p:spPr>
        <p:txBody>
          <a:bodyPr/>
          <a:lstStyle>
            <a:lvl1pPr marL="0" indent="0" algn="ctr">
              <a:lnSpc>
                <a:spcPct val="100000"/>
              </a:lnSpc>
              <a:spcBef>
                <a:spcPts val="0"/>
              </a:spcBef>
              <a:buClrTx/>
              <a:buSzTx/>
              <a:buFontTx/>
              <a:buNone/>
              <a:defRPr b="1" sz="1600"/>
            </a:lvl1pPr>
            <a:lvl2pPr marL="609600" indent="-152400" algn="ctr">
              <a:lnSpc>
                <a:spcPct val="100000"/>
              </a:lnSpc>
              <a:spcBef>
                <a:spcPts val="0"/>
              </a:spcBef>
              <a:buClrTx/>
              <a:buFontTx/>
              <a:defRPr b="1" sz="1600"/>
            </a:lvl2pPr>
            <a:lvl3pPr marL="1097280" indent="-182880" algn="ctr">
              <a:lnSpc>
                <a:spcPct val="100000"/>
              </a:lnSpc>
              <a:spcBef>
                <a:spcPts val="0"/>
              </a:spcBef>
              <a:buClrTx/>
              <a:buFontTx/>
              <a:defRPr b="1" sz="1600"/>
            </a:lvl3pPr>
            <a:lvl4pPr marL="1574800" indent="-203200" algn="ctr">
              <a:lnSpc>
                <a:spcPct val="100000"/>
              </a:lnSpc>
              <a:spcBef>
                <a:spcPts val="0"/>
              </a:spcBef>
              <a:buClrTx/>
              <a:buFontTx/>
              <a:defRPr b="1" sz="1600"/>
            </a:lvl4pPr>
            <a:lvl5pPr marL="2032000" indent="-203200" algn="ctr">
              <a:lnSpc>
                <a:spcPct val="100000"/>
              </a:lnSpc>
              <a:spcBef>
                <a:spcPts val="0"/>
              </a:spcBef>
              <a:buClrTx/>
              <a:buFontTx/>
              <a:defRPr b="1" sz="1600"/>
            </a:lvl5pPr>
          </a:lstStyle>
          <a:p>
            <a:pPr/>
            <a:r>
              <a:t>Body Level One</a:t>
            </a:r>
          </a:p>
          <a:p>
            <a:pPr lvl="1"/>
            <a:r>
              <a:t>Body Level Two</a:t>
            </a:r>
          </a:p>
          <a:p>
            <a:pPr lvl="2"/>
            <a:r>
              <a:t>Body Level Three</a:t>
            </a:r>
          </a:p>
          <a:p>
            <a:pPr lvl="3"/>
            <a:r>
              <a:t>Body Level Four</a:t>
            </a:r>
          </a:p>
          <a:p>
            <a:pPr lvl="4"/>
            <a:r>
              <a:t>Body Level Five</a:t>
            </a:r>
          </a:p>
        </p:txBody>
      </p:sp>
      <p:sp>
        <p:nvSpPr>
          <p:cNvPr id="210" name="Text Placeholder 3"/>
          <p:cNvSpPr/>
          <p:nvPr>
            <p:ph type="body" sz="quarter" idx="23"/>
          </p:nvPr>
        </p:nvSpPr>
        <p:spPr>
          <a:xfrm>
            <a:off x="2603500" y="2894682"/>
            <a:ext cx="2082800" cy="338555"/>
          </a:xfrm>
          <a:prstGeom prst="rect">
            <a:avLst/>
          </a:prstGeom>
        </p:spPr>
        <p:txBody>
          <a:bodyPr/>
          <a:lstStyle/>
          <a:p>
            <a:pPr marL="0" indent="0" algn="ctr">
              <a:lnSpc>
                <a:spcPct val="100000"/>
              </a:lnSpc>
              <a:spcBef>
                <a:spcPts val="0"/>
              </a:spcBef>
              <a:buClrTx/>
              <a:buSzTx/>
              <a:buFontTx/>
              <a:buNone/>
              <a:defRPr b="1" sz="1600"/>
            </a:pPr>
          </a:p>
        </p:txBody>
      </p:sp>
      <p:sp>
        <p:nvSpPr>
          <p:cNvPr id="211" name="Text Placeholder 3"/>
          <p:cNvSpPr/>
          <p:nvPr>
            <p:ph type="body" sz="quarter" idx="24"/>
          </p:nvPr>
        </p:nvSpPr>
        <p:spPr>
          <a:xfrm>
            <a:off x="5041484" y="2894682"/>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2" name="Text Placeholder 3"/>
          <p:cNvSpPr/>
          <p:nvPr>
            <p:ph type="body" sz="quarter" idx="25"/>
          </p:nvPr>
        </p:nvSpPr>
        <p:spPr>
          <a:xfrm>
            <a:off x="7479883" y="2894682"/>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3" name="Text Placeholder 3"/>
          <p:cNvSpPr/>
          <p:nvPr>
            <p:ph type="body" sz="quarter" idx="26"/>
          </p:nvPr>
        </p:nvSpPr>
        <p:spPr>
          <a:xfrm>
            <a:off x="9969083" y="2894682"/>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4" name="Text Placeholder 3"/>
          <p:cNvSpPr/>
          <p:nvPr>
            <p:ph type="body" sz="quarter" idx="27"/>
          </p:nvPr>
        </p:nvSpPr>
        <p:spPr>
          <a:xfrm>
            <a:off x="165514" y="5833824"/>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5" name="Text Placeholder 3"/>
          <p:cNvSpPr/>
          <p:nvPr>
            <p:ph type="body" sz="quarter" idx="28"/>
          </p:nvPr>
        </p:nvSpPr>
        <p:spPr>
          <a:xfrm>
            <a:off x="2603500" y="5833824"/>
            <a:ext cx="2082800" cy="338555"/>
          </a:xfrm>
          <a:prstGeom prst="rect">
            <a:avLst/>
          </a:prstGeom>
        </p:spPr>
        <p:txBody>
          <a:bodyPr/>
          <a:lstStyle/>
          <a:p>
            <a:pPr marL="0" indent="0" algn="ctr">
              <a:lnSpc>
                <a:spcPct val="100000"/>
              </a:lnSpc>
              <a:spcBef>
                <a:spcPts val="0"/>
              </a:spcBef>
              <a:buClrTx/>
              <a:buSzTx/>
              <a:buFontTx/>
              <a:buNone/>
              <a:defRPr b="1" sz="1600"/>
            </a:pPr>
          </a:p>
        </p:txBody>
      </p:sp>
      <p:sp>
        <p:nvSpPr>
          <p:cNvPr id="216" name="Text Placeholder 3"/>
          <p:cNvSpPr/>
          <p:nvPr>
            <p:ph type="body" sz="quarter" idx="29"/>
          </p:nvPr>
        </p:nvSpPr>
        <p:spPr>
          <a:xfrm>
            <a:off x="5041484" y="5833824"/>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7" name="Text Placeholder 3"/>
          <p:cNvSpPr/>
          <p:nvPr>
            <p:ph type="body" sz="quarter" idx="30"/>
          </p:nvPr>
        </p:nvSpPr>
        <p:spPr>
          <a:xfrm>
            <a:off x="7479883" y="5833824"/>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8" name="Text Placeholder 3"/>
          <p:cNvSpPr/>
          <p:nvPr>
            <p:ph type="body" sz="quarter" idx="31"/>
          </p:nvPr>
        </p:nvSpPr>
        <p:spPr>
          <a:xfrm>
            <a:off x="9969083" y="5833824"/>
            <a:ext cx="2082801" cy="338555"/>
          </a:xfrm>
          <a:prstGeom prst="rect">
            <a:avLst/>
          </a:prstGeom>
        </p:spPr>
        <p:txBody>
          <a:bodyPr/>
          <a:lstStyle/>
          <a:p>
            <a:pPr marL="0" indent="0" algn="ctr">
              <a:lnSpc>
                <a:spcPct val="100000"/>
              </a:lnSpc>
              <a:spcBef>
                <a:spcPts val="0"/>
              </a:spcBef>
              <a:buClrTx/>
              <a:buSzTx/>
              <a:buFontTx/>
              <a:buNone/>
              <a:defRPr b="1" sz="1600"/>
            </a:pPr>
          </a:p>
        </p:txBody>
      </p:sp>
      <p:sp>
        <p:nvSpPr>
          <p:cNvPr id="2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ide title+image with content">
    <p:spTree>
      <p:nvGrpSpPr>
        <p:cNvPr id="1" name=""/>
        <p:cNvGrpSpPr/>
        <p:nvPr/>
      </p:nvGrpSpPr>
      <p:grpSpPr>
        <a:xfrm>
          <a:off x="0" y="0"/>
          <a:ext cx="0" cy="0"/>
          <a:chOff x="0" y="0"/>
          <a:chExt cx="0" cy="0"/>
        </a:xfrm>
      </p:grpSpPr>
      <p:sp>
        <p:nvSpPr>
          <p:cNvPr id="226" name="Rectangle 10"/>
          <p:cNvSpPr/>
          <p:nvPr/>
        </p:nvSpPr>
        <p:spPr>
          <a:xfrm>
            <a:off x="0" y="-9939"/>
            <a:ext cx="4979504" cy="6867939"/>
          </a:xfrm>
          <a:prstGeom prst="rect">
            <a:avLst/>
          </a:prstGeom>
          <a:solidFill>
            <a:schemeClr val="accent2"/>
          </a:solidFill>
          <a:ln w="12700">
            <a:miter lim="400000"/>
          </a:ln>
        </p:spPr>
        <p:txBody>
          <a:bodyPr lIns="45719" rIns="45719" anchor="ctr"/>
          <a:lstStyle/>
          <a:p>
            <a:pPr algn="ctr">
              <a:defRPr>
                <a:solidFill>
                  <a:schemeClr val="accent1">
                    <a:lumOff val="7843"/>
                  </a:schemeClr>
                </a:solidFill>
              </a:defRPr>
            </a:pPr>
          </a:p>
        </p:txBody>
      </p:sp>
      <p:sp>
        <p:nvSpPr>
          <p:cNvPr id="227" name="Picture Placeholder 8"/>
          <p:cNvSpPr/>
          <p:nvPr>
            <p:ph type="pic" idx="13"/>
          </p:nvPr>
        </p:nvSpPr>
        <p:spPr>
          <a:xfrm>
            <a:off x="0" y="-9940"/>
            <a:ext cx="4980298" cy="6858001"/>
          </a:xfrm>
          <a:prstGeom prst="rect">
            <a:avLst/>
          </a:prstGeom>
        </p:spPr>
        <p:txBody>
          <a:bodyPr lIns="91439" rIns="91439">
            <a:noAutofit/>
          </a:bodyPr>
          <a:lstStyle/>
          <a:p>
            <a:pPr/>
          </a:p>
        </p:txBody>
      </p:sp>
      <p:sp>
        <p:nvSpPr>
          <p:cNvPr id="228" name="Body Level One…"/>
          <p:cNvSpPr txBox="1"/>
          <p:nvPr>
            <p:ph type="body" sz="half" idx="1"/>
          </p:nvPr>
        </p:nvSpPr>
        <p:spPr>
          <a:xfrm>
            <a:off x="5737945" y="987425"/>
            <a:ext cx="5692055"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229" name="Title Text"/>
          <p:cNvSpPr txBox="1"/>
          <p:nvPr>
            <p:ph type="title"/>
          </p:nvPr>
        </p:nvSpPr>
        <p:spPr>
          <a:xfrm>
            <a:off x="582921" y="4343398"/>
            <a:ext cx="3932238" cy="1192698"/>
          </a:xfrm>
          <a:prstGeom prst="rect">
            <a:avLst/>
          </a:prstGeom>
        </p:spPr>
        <p:txBody>
          <a:bodyPr/>
          <a:lstStyle>
            <a:lvl1pPr>
              <a:defRPr>
                <a:solidFill>
                  <a:schemeClr val="accent1">
                    <a:lumOff val="7843"/>
                  </a:schemeClr>
                </a:solidFill>
              </a:defRPr>
            </a:lvl1pPr>
          </a:lstStyle>
          <a:p>
            <a:pPr/>
            <a:r>
              <a:t>Title Text</a:t>
            </a:r>
          </a:p>
        </p:txBody>
      </p:sp>
      <p:sp>
        <p:nvSpPr>
          <p:cNvPr id="230" name="Picture Placeholder 12"/>
          <p:cNvSpPr/>
          <p:nvPr>
            <p:ph type="pic" sz="quarter" idx="14"/>
          </p:nvPr>
        </p:nvSpPr>
        <p:spPr>
          <a:xfrm>
            <a:off x="1163101" y="1192296"/>
            <a:ext cx="2652506" cy="2654301"/>
          </a:xfrm>
          <a:prstGeom prst="rect">
            <a:avLst/>
          </a:prstGeom>
          <a:ln w="9525">
            <a:solidFill>
              <a:schemeClr val="accent1">
                <a:lumOff val="7843"/>
              </a:schemeClr>
            </a:solidFill>
            <a:round/>
          </a:ln>
        </p:spPr>
        <p:txBody>
          <a:bodyPr lIns="91439" rIns="91439">
            <a:noAutofit/>
          </a:bodyPr>
          <a:lstStyle/>
          <a:p>
            <a:pPr/>
          </a:p>
        </p:txBody>
      </p:sp>
      <p:pic>
        <p:nvPicPr>
          <p:cNvPr id="231" name="Picture 9" descr="Picture 9"/>
          <p:cNvPicPr>
            <a:picLocks noChangeAspect="1"/>
          </p:cNvPicPr>
          <p:nvPr/>
        </p:nvPicPr>
        <p:blipFill>
          <a:blip r:embed="rId2">
            <a:extLst/>
          </a:blip>
          <a:stretch>
            <a:fillRect/>
          </a:stretch>
        </p:blipFill>
        <p:spPr>
          <a:xfrm>
            <a:off x="4968745" y="-8728"/>
            <a:ext cx="961902" cy="551912"/>
          </a:xfrm>
          <a:prstGeom prst="rect">
            <a:avLst/>
          </a:prstGeom>
          <a:ln w="12700">
            <a:miter lim="400000"/>
          </a:ln>
        </p:spPr>
      </p:pic>
      <p:pic>
        <p:nvPicPr>
          <p:cNvPr id="232" name="Picture 15" descr="Picture 15"/>
          <p:cNvPicPr>
            <a:picLocks noChangeAspect="1"/>
          </p:cNvPicPr>
          <p:nvPr/>
        </p:nvPicPr>
        <p:blipFill>
          <a:blip r:embed="rId3">
            <a:extLst/>
          </a:blip>
          <a:stretch>
            <a:fillRect/>
          </a:stretch>
        </p:blipFill>
        <p:spPr>
          <a:xfrm>
            <a:off x="11215558" y="6117675"/>
            <a:ext cx="1068092" cy="730387"/>
          </a:xfrm>
          <a:prstGeom prst="rect">
            <a:avLst/>
          </a:prstGeom>
          <a:ln w="12700">
            <a:miter lim="400000"/>
          </a:ln>
        </p:spPr>
      </p:pic>
      <p:sp>
        <p:nvSpPr>
          <p:cNvPr id="2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ft - right content">
    <p:spTree>
      <p:nvGrpSpPr>
        <p:cNvPr id="1" name=""/>
        <p:cNvGrpSpPr/>
        <p:nvPr/>
      </p:nvGrpSpPr>
      <p:grpSpPr>
        <a:xfrm>
          <a:off x="0" y="0"/>
          <a:ext cx="0" cy="0"/>
          <a:chOff x="0" y="0"/>
          <a:chExt cx="0" cy="0"/>
        </a:xfrm>
      </p:grpSpPr>
      <p:sp>
        <p:nvSpPr>
          <p:cNvPr id="240" name="Rectangle 10"/>
          <p:cNvSpPr/>
          <p:nvPr/>
        </p:nvSpPr>
        <p:spPr>
          <a:xfrm>
            <a:off x="0" y="-9939"/>
            <a:ext cx="4979504" cy="6867939"/>
          </a:xfrm>
          <a:prstGeom prst="rect">
            <a:avLst/>
          </a:prstGeom>
          <a:solidFill>
            <a:srgbClr val="E2E6EC"/>
          </a:solidFill>
          <a:ln w="12700">
            <a:miter lim="400000"/>
          </a:ln>
        </p:spPr>
        <p:txBody>
          <a:bodyPr lIns="45719" rIns="45719" anchor="b"/>
          <a:lstStyle/>
          <a:p>
            <a:pPr algn="ctr">
              <a:defRPr>
                <a:solidFill>
                  <a:srgbClr val="E2E6EC"/>
                </a:solidFill>
              </a:defRPr>
            </a:pPr>
          </a:p>
        </p:txBody>
      </p:sp>
      <p:sp>
        <p:nvSpPr>
          <p:cNvPr id="241" name="Body Level One…"/>
          <p:cNvSpPr txBox="1"/>
          <p:nvPr>
            <p:ph type="body" sz="half" idx="1"/>
          </p:nvPr>
        </p:nvSpPr>
        <p:spPr>
          <a:xfrm>
            <a:off x="5682343" y="1465299"/>
            <a:ext cx="5910944" cy="4804871"/>
          </a:xfrm>
          <a:prstGeom prst="rect">
            <a:avLst/>
          </a:prstGeom>
        </p:spPr>
        <p:txBody>
          <a:bodyPr/>
          <a:lstStyle>
            <a:lvl1pPr>
              <a:defRPr sz="2400"/>
            </a:lvl1pPr>
            <a:lvl2pPr marL="685800" indent="-228600">
              <a:defRPr sz="2400"/>
            </a:lvl2pPr>
            <a:lvl3pPr marL="1188719" indent="-274319">
              <a:defRPr sz="2400"/>
            </a:lvl3pPr>
            <a:lvl4pPr marL="1645920" indent="-274320">
              <a:defRPr sz="2400"/>
            </a:lvl4pPr>
            <a:lvl5pPr marL="2103120" indent="-274320">
              <a:defRPr sz="2400"/>
            </a:lvl5pPr>
          </a:lstStyle>
          <a:p>
            <a:pPr/>
            <a:r>
              <a:t>Body Level One</a:t>
            </a:r>
          </a:p>
          <a:p>
            <a:pPr lvl="1"/>
            <a:r>
              <a:t>Body Level Two</a:t>
            </a:r>
          </a:p>
          <a:p>
            <a:pPr lvl="2"/>
            <a:r>
              <a:t>Body Level Three</a:t>
            </a:r>
          </a:p>
          <a:p>
            <a:pPr lvl="3"/>
            <a:r>
              <a:t>Body Level Four</a:t>
            </a:r>
          </a:p>
          <a:p>
            <a:pPr lvl="4"/>
            <a:r>
              <a:t>Body Level Five</a:t>
            </a:r>
          </a:p>
        </p:txBody>
      </p:sp>
      <p:pic>
        <p:nvPicPr>
          <p:cNvPr id="242" name="Picture 9" descr="Picture 9"/>
          <p:cNvPicPr>
            <a:picLocks noChangeAspect="1"/>
          </p:cNvPicPr>
          <p:nvPr/>
        </p:nvPicPr>
        <p:blipFill>
          <a:blip r:embed="rId2">
            <a:extLst/>
          </a:blip>
          <a:stretch>
            <a:fillRect/>
          </a:stretch>
        </p:blipFill>
        <p:spPr>
          <a:xfrm>
            <a:off x="0" y="-8728"/>
            <a:ext cx="961901" cy="551912"/>
          </a:xfrm>
          <a:prstGeom prst="rect">
            <a:avLst/>
          </a:prstGeom>
          <a:ln w="12700">
            <a:miter lim="400000"/>
          </a:ln>
        </p:spPr>
      </p:pic>
      <p:pic>
        <p:nvPicPr>
          <p:cNvPr id="243" name="Picture 15" descr="Picture 15"/>
          <p:cNvPicPr>
            <a:picLocks noChangeAspect="1"/>
          </p:cNvPicPr>
          <p:nvPr/>
        </p:nvPicPr>
        <p:blipFill>
          <a:blip r:embed="rId3">
            <a:extLst/>
          </a:blip>
          <a:stretch>
            <a:fillRect/>
          </a:stretch>
        </p:blipFill>
        <p:spPr>
          <a:xfrm>
            <a:off x="11215558" y="6117675"/>
            <a:ext cx="1068092" cy="730387"/>
          </a:xfrm>
          <a:prstGeom prst="rect">
            <a:avLst/>
          </a:prstGeom>
          <a:ln w="12700">
            <a:miter lim="400000"/>
          </a:ln>
        </p:spPr>
      </p:pic>
      <p:sp>
        <p:nvSpPr>
          <p:cNvPr id="244" name="Title Text"/>
          <p:cNvSpPr txBox="1"/>
          <p:nvPr>
            <p:ph type="title"/>
          </p:nvPr>
        </p:nvSpPr>
        <p:spPr>
          <a:xfrm>
            <a:off x="5682343" y="365125"/>
            <a:ext cx="5910944" cy="833180"/>
          </a:xfrm>
          <a:prstGeom prst="rect">
            <a:avLst/>
          </a:prstGeom>
        </p:spPr>
        <p:txBody>
          <a:bodyPr anchor="b"/>
          <a:lstStyle>
            <a:lvl1pPr>
              <a:defRPr sz="2800">
                <a:solidFill>
                  <a:srgbClr val="323232"/>
                </a:solidFill>
              </a:defRPr>
            </a:lvl1pPr>
          </a:lstStyle>
          <a:p>
            <a:pPr/>
            <a:r>
              <a:t>Title Text</a:t>
            </a:r>
          </a:p>
        </p:txBody>
      </p:sp>
      <p:sp>
        <p:nvSpPr>
          <p:cNvPr id="245" name="Text Placeholder 16"/>
          <p:cNvSpPr/>
          <p:nvPr>
            <p:ph type="body" sz="quarter" idx="13"/>
          </p:nvPr>
        </p:nvSpPr>
        <p:spPr>
          <a:xfrm>
            <a:off x="511629" y="365125"/>
            <a:ext cx="4003529" cy="833179"/>
          </a:xfrm>
          <a:prstGeom prst="rect">
            <a:avLst/>
          </a:prstGeom>
        </p:spPr>
        <p:txBody>
          <a:bodyPr anchor="b"/>
          <a:lstStyle/>
          <a:p>
            <a:pPr indent="-457200">
              <a:spcBef>
                <a:spcPts val="0"/>
              </a:spcBef>
              <a:buClrTx/>
              <a:buSzTx/>
              <a:buFontTx/>
              <a:buNone/>
              <a:defRPr sz="3200">
                <a:solidFill>
                  <a:schemeClr val="accent4"/>
                </a:solidFill>
              </a:defRPr>
            </a:pP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op-bottom content">
    <p:spTree>
      <p:nvGrpSpPr>
        <p:cNvPr id="1" name=""/>
        <p:cNvGrpSpPr/>
        <p:nvPr/>
      </p:nvGrpSpPr>
      <p:grpSpPr>
        <a:xfrm>
          <a:off x="0" y="0"/>
          <a:ext cx="0" cy="0"/>
          <a:chOff x="0" y="0"/>
          <a:chExt cx="0" cy="0"/>
        </a:xfrm>
      </p:grpSpPr>
      <p:sp>
        <p:nvSpPr>
          <p:cNvPr id="253" name="Rectangle 10"/>
          <p:cNvSpPr/>
          <p:nvPr/>
        </p:nvSpPr>
        <p:spPr>
          <a:xfrm>
            <a:off x="0" y="4376056"/>
            <a:ext cx="12192000" cy="2481944"/>
          </a:xfrm>
          <a:prstGeom prst="rect">
            <a:avLst/>
          </a:prstGeom>
          <a:solidFill>
            <a:srgbClr val="E2E6EC"/>
          </a:solidFill>
          <a:ln w="12700">
            <a:miter lim="400000"/>
          </a:ln>
        </p:spPr>
        <p:txBody>
          <a:bodyPr lIns="45719" rIns="45719" anchor="b"/>
          <a:lstStyle/>
          <a:p>
            <a:pPr algn="ctr">
              <a:defRPr>
                <a:solidFill>
                  <a:srgbClr val="E2E6EC"/>
                </a:solidFill>
              </a:defRPr>
            </a:pPr>
          </a:p>
        </p:txBody>
      </p:sp>
      <p:sp>
        <p:nvSpPr>
          <p:cNvPr id="254" name="Body Level One…"/>
          <p:cNvSpPr txBox="1"/>
          <p:nvPr>
            <p:ph type="body" sz="half" idx="1"/>
          </p:nvPr>
        </p:nvSpPr>
        <p:spPr>
          <a:xfrm>
            <a:off x="511628" y="1097348"/>
            <a:ext cx="11190515" cy="2832355"/>
          </a:xfrm>
          <a:prstGeom prst="rect">
            <a:avLst/>
          </a:prstGeom>
        </p:spPr>
        <p:txBody>
          <a:bodyPr/>
          <a:lstStyle>
            <a:lvl1pPr>
              <a:defRPr sz="2400"/>
            </a:lvl1pPr>
            <a:lvl2pPr marL="685800" indent="-228600">
              <a:defRPr sz="2400"/>
            </a:lvl2pPr>
            <a:lvl3pPr marL="1188719" indent="-274319">
              <a:defRPr sz="2400"/>
            </a:lvl3pPr>
            <a:lvl4pPr marL="1645920" indent="-274320">
              <a:defRPr sz="2400"/>
            </a:lvl4pPr>
            <a:lvl5pPr marL="2103120" indent="-274320">
              <a:defRPr sz="2400"/>
            </a:lvl5pPr>
          </a:lstStyle>
          <a:p>
            <a:pPr/>
            <a:r>
              <a:t>Body Level One</a:t>
            </a:r>
          </a:p>
          <a:p>
            <a:pPr lvl="1"/>
            <a:r>
              <a:t>Body Level Two</a:t>
            </a:r>
          </a:p>
          <a:p>
            <a:pPr lvl="2"/>
            <a:r>
              <a:t>Body Level Three</a:t>
            </a:r>
          </a:p>
          <a:p>
            <a:pPr lvl="3"/>
            <a:r>
              <a:t>Body Level Four</a:t>
            </a:r>
          </a:p>
          <a:p>
            <a:pPr lvl="4"/>
            <a:r>
              <a:t>Body Level Five</a:t>
            </a:r>
          </a:p>
        </p:txBody>
      </p:sp>
      <p:pic>
        <p:nvPicPr>
          <p:cNvPr id="255" name="Picture 9" descr="Picture 9"/>
          <p:cNvPicPr>
            <a:picLocks noChangeAspect="1"/>
          </p:cNvPicPr>
          <p:nvPr/>
        </p:nvPicPr>
        <p:blipFill>
          <a:blip r:embed="rId2">
            <a:extLst/>
          </a:blip>
          <a:stretch>
            <a:fillRect/>
          </a:stretch>
        </p:blipFill>
        <p:spPr>
          <a:xfrm>
            <a:off x="0" y="-8728"/>
            <a:ext cx="961901" cy="551912"/>
          </a:xfrm>
          <a:prstGeom prst="rect">
            <a:avLst/>
          </a:prstGeom>
          <a:ln w="12700">
            <a:miter lim="400000"/>
          </a:ln>
        </p:spPr>
      </p:pic>
      <p:pic>
        <p:nvPicPr>
          <p:cNvPr id="256" name="Picture 15" descr="Picture 15"/>
          <p:cNvPicPr>
            <a:picLocks noChangeAspect="1"/>
          </p:cNvPicPr>
          <p:nvPr/>
        </p:nvPicPr>
        <p:blipFill>
          <a:blip r:embed="rId3">
            <a:extLst/>
          </a:blip>
          <a:stretch>
            <a:fillRect/>
          </a:stretch>
        </p:blipFill>
        <p:spPr>
          <a:xfrm>
            <a:off x="11215558" y="6117675"/>
            <a:ext cx="1068092" cy="730387"/>
          </a:xfrm>
          <a:prstGeom prst="rect">
            <a:avLst/>
          </a:prstGeom>
          <a:ln w="12700">
            <a:miter lim="400000"/>
          </a:ln>
        </p:spPr>
      </p:pic>
      <p:sp>
        <p:nvSpPr>
          <p:cNvPr id="257" name="Text Placeholder 16"/>
          <p:cNvSpPr/>
          <p:nvPr>
            <p:ph type="body" sz="quarter" idx="13"/>
          </p:nvPr>
        </p:nvSpPr>
        <p:spPr>
          <a:xfrm>
            <a:off x="511629" y="4507593"/>
            <a:ext cx="11190514" cy="409741"/>
          </a:xfrm>
          <a:prstGeom prst="rect">
            <a:avLst/>
          </a:prstGeom>
        </p:spPr>
        <p:txBody>
          <a:bodyPr anchor="b"/>
          <a:lstStyle/>
          <a:p>
            <a:pPr indent="-457200">
              <a:spcBef>
                <a:spcPts val="0"/>
              </a:spcBef>
              <a:buClrTx/>
              <a:buSzTx/>
              <a:buFontTx/>
              <a:buNone/>
            </a:pPr>
          </a:p>
        </p:txBody>
      </p:sp>
      <p:sp>
        <p:nvSpPr>
          <p:cNvPr id="258" name="Title Text"/>
          <p:cNvSpPr txBox="1"/>
          <p:nvPr>
            <p:ph type="title"/>
          </p:nvPr>
        </p:nvSpPr>
        <p:spPr>
          <a:xfrm>
            <a:off x="838200" y="130677"/>
            <a:ext cx="10515600" cy="827267"/>
          </a:xfrm>
          <a:prstGeom prst="rect">
            <a:avLst/>
          </a:prstGeom>
        </p:spPr>
        <p:txBody>
          <a:bodyPr/>
          <a:lstStyle/>
          <a:p>
            <a:pPr/>
            <a:r>
              <a:t>Title Text</a:t>
            </a:r>
          </a:p>
        </p:txBody>
      </p:sp>
      <p:sp>
        <p:nvSpPr>
          <p:cNvPr id="2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24"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25"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27"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28"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erson's profile">
    <p:spTree>
      <p:nvGrpSpPr>
        <p:cNvPr id="1" name=""/>
        <p:cNvGrpSpPr/>
        <p:nvPr/>
      </p:nvGrpSpPr>
      <p:grpSpPr>
        <a:xfrm>
          <a:off x="0" y="0"/>
          <a:ext cx="0" cy="0"/>
          <a:chOff x="0" y="0"/>
          <a:chExt cx="0" cy="0"/>
        </a:xfrm>
      </p:grpSpPr>
      <p:pic>
        <p:nvPicPr>
          <p:cNvPr id="266" name="Picture 5" descr="Picture 5"/>
          <p:cNvPicPr>
            <a:picLocks noChangeAspect="1"/>
          </p:cNvPicPr>
          <p:nvPr/>
        </p:nvPicPr>
        <p:blipFill>
          <a:blip r:embed="rId2">
            <a:extLst/>
          </a:blip>
          <a:stretch>
            <a:fillRect/>
          </a:stretch>
        </p:blipFill>
        <p:spPr>
          <a:xfrm>
            <a:off x="-26504" y="0"/>
            <a:ext cx="4324351" cy="6858000"/>
          </a:xfrm>
          <a:prstGeom prst="rect">
            <a:avLst/>
          </a:prstGeom>
          <a:ln w="12700">
            <a:miter lim="400000"/>
          </a:ln>
        </p:spPr>
      </p:pic>
      <p:sp>
        <p:nvSpPr>
          <p:cNvPr id="267" name="Picture Placeholder 7"/>
          <p:cNvSpPr/>
          <p:nvPr>
            <p:ph type="pic" sz="quarter" idx="13"/>
          </p:nvPr>
        </p:nvSpPr>
        <p:spPr>
          <a:xfrm>
            <a:off x="649287" y="1271587"/>
            <a:ext cx="3260726" cy="4056064"/>
          </a:xfrm>
          <a:prstGeom prst="rect">
            <a:avLst/>
          </a:prstGeom>
        </p:spPr>
        <p:txBody>
          <a:bodyPr lIns="91439" rIns="91439">
            <a:noAutofit/>
          </a:bodyPr>
          <a:lstStyle/>
          <a:p>
            <a:pPr/>
          </a:p>
        </p:txBody>
      </p:sp>
      <p:sp>
        <p:nvSpPr>
          <p:cNvPr id="268" name="Body Level One…"/>
          <p:cNvSpPr txBox="1"/>
          <p:nvPr>
            <p:ph type="body" sz="quarter" idx="1"/>
          </p:nvPr>
        </p:nvSpPr>
        <p:spPr>
          <a:xfrm>
            <a:off x="4689075" y="489709"/>
            <a:ext cx="6589159" cy="781880"/>
          </a:xfrm>
          <a:prstGeom prst="rect">
            <a:avLst/>
          </a:prstGeom>
        </p:spPr>
        <p:txBody>
          <a:bodyPr anchor="b"/>
          <a:lstStyle>
            <a:lvl1pPr marL="0" indent="0">
              <a:buClrTx/>
              <a:buSzTx/>
              <a:buFontTx/>
              <a:buNone/>
              <a:defRPr sz="3200">
                <a:solidFill>
                  <a:schemeClr val="accent4"/>
                </a:solidFill>
              </a:defRPr>
            </a:lvl1pPr>
            <a:lvl2pPr marL="762000" indent="-304800">
              <a:buClrTx/>
              <a:buFontTx/>
              <a:defRPr sz="3200">
                <a:solidFill>
                  <a:schemeClr val="accent4"/>
                </a:solidFill>
              </a:defRPr>
            </a:lvl2pPr>
            <a:lvl3pPr marL="1280160" indent="-365760">
              <a:buClrTx/>
              <a:buFontTx/>
              <a:defRPr sz="3200">
                <a:solidFill>
                  <a:schemeClr val="accent4"/>
                </a:solidFill>
              </a:defRPr>
            </a:lvl3pPr>
            <a:lvl4pPr marL="1778000" indent="-406400">
              <a:buClrTx/>
              <a:buFontTx/>
              <a:defRPr sz="3200">
                <a:solidFill>
                  <a:schemeClr val="accent4"/>
                </a:solidFill>
              </a:defRPr>
            </a:lvl4pPr>
            <a:lvl5pPr marL="2235200" indent="-406400">
              <a:buClrTx/>
              <a:buFontTx/>
              <a:defRPr sz="32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269" name="Text Placeholder 9"/>
          <p:cNvSpPr/>
          <p:nvPr>
            <p:ph type="body" sz="quarter" idx="14"/>
          </p:nvPr>
        </p:nvSpPr>
        <p:spPr>
          <a:xfrm>
            <a:off x="4689075" y="1391479"/>
            <a:ext cx="6589158" cy="516837"/>
          </a:xfrm>
          <a:prstGeom prst="rect">
            <a:avLst/>
          </a:prstGeom>
        </p:spPr>
        <p:txBody>
          <a:bodyPr/>
          <a:lstStyle/>
          <a:p>
            <a:pPr marL="0" indent="0">
              <a:buClrTx/>
              <a:buSzTx/>
              <a:buFontTx/>
              <a:buNone/>
              <a:defRPr sz="2400">
                <a:solidFill>
                  <a:schemeClr val="accent2"/>
                </a:solidFill>
              </a:defRPr>
            </a:pPr>
          </a:p>
        </p:txBody>
      </p:sp>
      <p:sp>
        <p:nvSpPr>
          <p:cNvPr id="270" name="Text Placeholder 12"/>
          <p:cNvSpPr/>
          <p:nvPr>
            <p:ph type="body" sz="half" idx="15"/>
          </p:nvPr>
        </p:nvSpPr>
        <p:spPr>
          <a:xfrm>
            <a:off x="4688732" y="2305878"/>
            <a:ext cx="6588869" cy="4082223"/>
          </a:xfrm>
          <a:prstGeom prst="rect">
            <a:avLst/>
          </a:prstGeom>
        </p:spPr>
        <p:txBody>
          <a:bodyPr/>
          <a:lstStyle/>
          <a:p>
            <a:pPr>
              <a:defRPr sz="2100"/>
            </a:pPr>
          </a:p>
        </p:txBody>
      </p:sp>
      <p:sp>
        <p:nvSpPr>
          <p:cNvPr id="2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1/2">
    <p:spTree>
      <p:nvGrpSpPr>
        <p:cNvPr id="1" name=""/>
        <p:cNvGrpSpPr/>
        <p:nvPr/>
      </p:nvGrpSpPr>
      <p:grpSpPr>
        <a:xfrm>
          <a:off x="0" y="0"/>
          <a:ext cx="0" cy="0"/>
          <a:chOff x="0" y="0"/>
          <a:chExt cx="0" cy="0"/>
        </a:xfrm>
      </p:grpSpPr>
      <p:sp>
        <p:nvSpPr>
          <p:cNvPr id="278" name="Title Text"/>
          <p:cNvSpPr txBox="1"/>
          <p:nvPr>
            <p:ph type="title"/>
          </p:nvPr>
        </p:nvSpPr>
        <p:spPr>
          <a:xfrm>
            <a:off x="839787" y="-436"/>
            <a:ext cx="4494214" cy="1320801"/>
          </a:xfrm>
          <a:prstGeom prst="rect">
            <a:avLst/>
          </a:prstGeom>
        </p:spPr>
        <p:txBody>
          <a:bodyPr anchor="b"/>
          <a:lstStyle>
            <a:lvl1pPr>
              <a:defRPr>
                <a:solidFill>
                  <a:schemeClr val="accent4"/>
                </a:solidFill>
              </a:defRPr>
            </a:lvl1pPr>
          </a:lstStyle>
          <a:p>
            <a:pPr/>
            <a:r>
              <a:t>Title Text</a:t>
            </a:r>
          </a:p>
        </p:txBody>
      </p:sp>
      <p:sp>
        <p:nvSpPr>
          <p:cNvPr id="279" name="Picture Placeholder 2"/>
          <p:cNvSpPr/>
          <p:nvPr>
            <p:ph type="pic" idx="13"/>
          </p:nvPr>
        </p:nvSpPr>
        <p:spPr>
          <a:xfrm>
            <a:off x="6045200" y="97535"/>
            <a:ext cx="6037072" cy="6644642"/>
          </a:xfrm>
          <a:prstGeom prst="rect">
            <a:avLst/>
          </a:prstGeom>
        </p:spPr>
        <p:txBody>
          <a:bodyPr lIns="91439" rIns="91439">
            <a:noAutofit/>
          </a:bodyPr>
          <a:lstStyle/>
          <a:p>
            <a:pPr/>
          </a:p>
        </p:txBody>
      </p:sp>
      <p:pic>
        <p:nvPicPr>
          <p:cNvPr id="280" name="Picture 7" descr="Picture 7"/>
          <p:cNvPicPr>
            <a:picLocks noChangeAspect="1"/>
          </p:cNvPicPr>
          <p:nvPr/>
        </p:nvPicPr>
        <p:blipFill>
          <a:blip r:embed="rId2">
            <a:extLst/>
          </a:blip>
          <a:stretch>
            <a:fillRect/>
          </a:stretch>
        </p:blipFill>
        <p:spPr>
          <a:xfrm>
            <a:off x="0" y="1"/>
            <a:ext cx="961901" cy="551911"/>
          </a:xfrm>
          <a:prstGeom prst="rect">
            <a:avLst/>
          </a:prstGeom>
          <a:ln w="12700">
            <a:miter lim="400000"/>
          </a:ln>
        </p:spPr>
      </p:pic>
      <p:sp>
        <p:nvSpPr>
          <p:cNvPr id="281" name="Body Level One…"/>
          <p:cNvSpPr txBox="1"/>
          <p:nvPr>
            <p:ph type="body" sz="quarter" idx="1"/>
          </p:nvPr>
        </p:nvSpPr>
        <p:spPr>
          <a:xfrm>
            <a:off x="839787" y="1655098"/>
            <a:ext cx="4494214" cy="3327401"/>
          </a:xfrm>
          <a:prstGeom prst="rect">
            <a:avLst/>
          </a:prstGeom>
        </p:spPr>
        <p:txBody>
          <a:bodyPr/>
          <a:lstStyle>
            <a:lvl1pPr>
              <a:defRPr sz="2400"/>
            </a:lvl1pPr>
            <a:lvl2pPr marL="731519" indent="-274319">
              <a:defRPr sz="2400"/>
            </a:lvl2pPr>
            <a:lvl3pPr marL="1188719" indent="-274319">
              <a:defRPr sz="2400"/>
            </a:lvl3pPr>
            <a:lvl4pPr marL="1645920" indent="-274320">
              <a:defRPr sz="2400"/>
            </a:lvl4pPr>
            <a:lvl5pPr marL="21031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2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with Caption">
    <p:spTree>
      <p:nvGrpSpPr>
        <p:cNvPr id="1" name=""/>
        <p:cNvGrpSpPr/>
        <p:nvPr/>
      </p:nvGrpSpPr>
      <p:grpSpPr>
        <a:xfrm>
          <a:off x="0" y="0"/>
          <a:ext cx="0" cy="0"/>
          <a:chOff x="0" y="0"/>
          <a:chExt cx="0" cy="0"/>
        </a:xfrm>
      </p:grpSpPr>
      <p:sp>
        <p:nvSpPr>
          <p:cNvPr id="289" name="Title Text"/>
          <p:cNvSpPr txBox="1"/>
          <p:nvPr>
            <p:ph type="title"/>
          </p:nvPr>
        </p:nvSpPr>
        <p:spPr>
          <a:xfrm>
            <a:off x="839787" y="0"/>
            <a:ext cx="4494214" cy="1320800"/>
          </a:xfrm>
          <a:prstGeom prst="rect">
            <a:avLst/>
          </a:prstGeom>
        </p:spPr>
        <p:txBody>
          <a:bodyPr anchor="b"/>
          <a:lstStyle>
            <a:lvl1pPr>
              <a:defRPr>
                <a:solidFill>
                  <a:schemeClr val="accent4"/>
                </a:solidFill>
              </a:defRPr>
            </a:lvl1pPr>
          </a:lstStyle>
          <a:p>
            <a:pPr/>
            <a:r>
              <a:t>Title Text</a:t>
            </a:r>
          </a:p>
        </p:txBody>
      </p:sp>
      <p:sp>
        <p:nvSpPr>
          <p:cNvPr id="290" name="Picture Placeholder 2"/>
          <p:cNvSpPr/>
          <p:nvPr>
            <p:ph type="pic" sz="half" idx="13"/>
          </p:nvPr>
        </p:nvSpPr>
        <p:spPr>
          <a:xfrm>
            <a:off x="6045200" y="109728"/>
            <a:ext cx="6037072" cy="3154173"/>
          </a:xfrm>
          <a:prstGeom prst="rect">
            <a:avLst/>
          </a:prstGeom>
        </p:spPr>
        <p:txBody>
          <a:bodyPr lIns="91439" rIns="91439">
            <a:noAutofit/>
          </a:bodyPr>
          <a:lstStyle/>
          <a:p>
            <a:pPr/>
          </a:p>
        </p:txBody>
      </p:sp>
      <p:pic>
        <p:nvPicPr>
          <p:cNvPr id="291" name="Picture 7" descr="Picture 7"/>
          <p:cNvPicPr>
            <a:picLocks noChangeAspect="1"/>
          </p:cNvPicPr>
          <p:nvPr/>
        </p:nvPicPr>
        <p:blipFill>
          <a:blip r:embed="rId2">
            <a:extLst/>
          </a:blip>
          <a:stretch>
            <a:fillRect/>
          </a:stretch>
        </p:blipFill>
        <p:spPr>
          <a:xfrm>
            <a:off x="0" y="1"/>
            <a:ext cx="961901" cy="551911"/>
          </a:xfrm>
          <a:prstGeom prst="rect">
            <a:avLst/>
          </a:prstGeom>
          <a:ln w="12700">
            <a:miter lim="400000"/>
          </a:ln>
        </p:spPr>
      </p:pic>
      <p:sp>
        <p:nvSpPr>
          <p:cNvPr id="292" name="Body Level One…"/>
          <p:cNvSpPr txBox="1"/>
          <p:nvPr>
            <p:ph type="body" sz="quarter" idx="1"/>
          </p:nvPr>
        </p:nvSpPr>
        <p:spPr>
          <a:xfrm>
            <a:off x="839787" y="1670486"/>
            <a:ext cx="4494214" cy="3708402"/>
          </a:xfrm>
          <a:prstGeom prst="rect">
            <a:avLst/>
          </a:prstGeom>
        </p:spPr>
        <p:txBody>
          <a:bodyPr/>
          <a:lstStyle>
            <a:lvl1pPr>
              <a:defRPr sz="2400"/>
            </a:lvl1pPr>
            <a:lvl2pPr marL="685800" indent="-228600">
              <a:defRPr sz="2400"/>
            </a:lvl2pPr>
            <a:lvl3pPr marL="1188719" indent="-274319">
              <a:defRPr sz="2400"/>
            </a:lvl3pPr>
            <a:lvl4pPr marL="1645920" indent="-274320">
              <a:defRPr sz="2400"/>
            </a:lvl4pPr>
            <a:lvl5pPr marL="21031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293" name="Picture Placeholder 2"/>
          <p:cNvSpPr/>
          <p:nvPr>
            <p:ph type="pic" sz="quarter" idx="14"/>
          </p:nvPr>
        </p:nvSpPr>
        <p:spPr>
          <a:xfrm>
            <a:off x="8547100" y="3352800"/>
            <a:ext cx="3535172" cy="3401568"/>
          </a:xfrm>
          <a:prstGeom prst="rect">
            <a:avLst/>
          </a:prstGeom>
        </p:spPr>
        <p:txBody>
          <a:bodyPr lIns="91439" rIns="91439">
            <a:noAutofit/>
          </a:bodyPr>
          <a:lstStyle/>
          <a:p>
            <a:pPr/>
          </a:p>
        </p:txBody>
      </p:sp>
      <p:sp>
        <p:nvSpPr>
          <p:cNvPr id="294" name="Picture Placeholder 2"/>
          <p:cNvSpPr/>
          <p:nvPr>
            <p:ph type="pic" sz="quarter" idx="15"/>
          </p:nvPr>
        </p:nvSpPr>
        <p:spPr>
          <a:xfrm>
            <a:off x="6045200" y="3352800"/>
            <a:ext cx="2413000" cy="3401568"/>
          </a:xfrm>
          <a:prstGeom prst="rect">
            <a:avLst/>
          </a:prstGeom>
        </p:spPr>
        <p:txBody>
          <a:bodyPr lIns="91439" rIns="91439">
            <a:noAutofit/>
          </a:bodyPr>
          <a:lstStyle/>
          <a:p>
            <a:pPr/>
          </a:p>
        </p:txBody>
      </p:sp>
      <p:sp>
        <p:nvSpPr>
          <p:cNvPr id="2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 picture with content">
    <p:spTree>
      <p:nvGrpSpPr>
        <p:cNvPr id="1" name=""/>
        <p:cNvGrpSpPr/>
        <p:nvPr/>
      </p:nvGrpSpPr>
      <p:grpSpPr>
        <a:xfrm>
          <a:off x="0" y="0"/>
          <a:ext cx="0" cy="0"/>
          <a:chOff x="0" y="0"/>
          <a:chExt cx="0" cy="0"/>
        </a:xfrm>
      </p:grpSpPr>
      <p:pic>
        <p:nvPicPr>
          <p:cNvPr id="302" name="Picture 5" descr="Picture 5"/>
          <p:cNvPicPr>
            <a:picLocks noChangeAspect="1"/>
          </p:cNvPicPr>
          <p:nvPr/>
        </p:nvPicPr>
        <p:blipFill>
          <a:blip r:embed="rId2">
            <a:extLst/>
          </a:blip>
          <a:stretch>
            <a:fillRect/>
          </a:stretch>
        </p:blipFill>
        <p:spPr>
          <a:xfrm>
            <a:off x="0" y="1"/>
            <a:ext cx="961901" cy="551911"/>
          </a:xfrm>
          <a:prstGeom prst="rect">
            <a:avLst/>
          </a:prstGeom>
          <a:ln w="12700">
            <a:miter lim="400000"/>
          </a:ln>
        </p:spPr>
      </p:pic>
      <p:sp>
        <p:nvSpPr>
          <p:cNvPr id="303" name="Title Text"/>
          <p:cNvSpPr txBox="1"/>
          <p:nvPr>
            <p:ph type="title"/>
          </p:nvPr>
        </p:nvSpPr>
        <p:spPr>
          <a:xfrm>
            <a:off x="682625" y="204106"/>
            <a:ext cx="4989513" cy="985839"/>
          </a:xfrm>
          <a:prstGeom prst="rect">
            <a:avLst/>
          </a:prstGeom>
        </p:spPr>
        <p:txBody>
          <a:bodyPr anchor="b"/>
          <a:lstStyle>
            <a:lvl1pPr>
              <a:defRPr>
                <a:solidFill>
                  <a:schemeClr val="accent4"/>
                </a:solidFill>
              </a:defRPr>
            </a:lvl1pPr>
          </a:lstStyle>
          <a:p>
            <a:pPr/>
            <a:r>
              <a:t>Title Text</a:t>
            </a:r>
          </a:p>
        </p:txBody>
      </p:sp>
      <p:sp>
        <p:nvSpPr>
          <p:cNvPr id="304" name="Picture Placeholder 2"/>
          <p:cNvSpPr/>
          <p:nvPr>
            <p:ph type="pic" sz="half" idx="13"/>
          </p:nvPr>
        </p:nvSpPr>
        <p:spPr>
          <a:xfrm>
            <a:off x="6045200" y="109726"/>
            <a:ext cx="6037072" cy="3633598"/>
          </a:xfrm>
          <a:prstGeom prst="rect">
            <a:avLst/>
          </a:prstGeom>
        </p:spPr>
        <p:txBody>
          <a:bodyPr lIns="91439" rIns="91439">
            <a:noAutofit/>
          </a:bodyPr>
          <a:lstStyle/>
          <a:p>
            <a:pPr/>
          </a:p>
        </p:txBody>
      </p:sp>
      <p:sp>
        <p:nvSpPr>
          <p:cNvPr id="305" name="Body Level One…"/>
          <p:cNvSpPr txBox="1"/>
          <p:nvPr>
            <p:ph type="body" sz="quarter" idx="1"/>
          </p:nvPr>
        </p:nvSpPr>
        <p:spPr>
          <a:xfrm>
            <a:off x="682623" y="1371740"/>
            <a:ext cx="4989514" cy="1920367"/>
          </a:xfrm>
          <a:prstGeom prst="rect">
            <a:avLst/>
          </a:prstGeom>
        </p:spPr>
        <p:txBody>
          <a:bodyPr/>
          <a:lstStyle>
            <a:lvl1pPr>
              <a:defRPr sz="2000"/>
            </a:lvl1pPr>
            <a:lvl2pPr marL="685800" indent="-228600">
              <a:defRPr sz="2000"/>
            </a:lvl2pPr>
            <a:lvl3pPr marL="1168400" indent="-254000">
              <a:defRPr sz="2000"/>
            </a:lvl3pPr>
            <a:lvl4pPr marL="1625600" indent="-254000">
              <a:defRPr sz="2000"/>
            </a:lvl4pPr>
            <a:lvl5pPr marL="2082800" indent="-254000">
              <a:defRPr sz="2000"/>
            </a:lvl5pPr>
          </a:lstStyle>
          <a:p>
            <a:pPr/>
            <a:r>
              <a:t>Body Level One</a:t>
            </a:r>
          </a:p>
          <a:p>
            <a:pPr lvl="1"/>
            <a:r>
              <a:t>Body Level Two</a:t>
            </a:r>
          </a:p>
          <a:p>
            <a:pPr lvl="2"/>
            <a:r>
              <a:t>Body Level Three</a:t>
            </a:r>
          </a:p>
          <a:p>
            <a:pPr lvl="3"/>
            <a:r>
              <a:t>Body Level Four</a:t>
            </a:r>
          </a:p>
          <a:p>
            <a:pPr lvl="4"/>
            <a:r>
              <a:t>Body Level Five</a:t>
            </a:r>
          </a:p>
        </p:txBody>
      </p:sp>
      <p:sp>
        <p:nvSpPr>
          <p:cNvPr id="306" name="Picture Placeholder 2"/>
          <p:cNvSpPr/>
          <p:nvPr>
            <p:ph type="pic" sz="quarter" idx="14"/>
          </p:nvPr>
        </p:nvSpPr>
        <p:spPr>
          <a:xfrm>
            <a:off x="8547100" y="3843337"/>
            <a:ext cx="3535172" cy="2911031"/>
          </a:xfrm>
          <a:prstGeom prst="rect">
            <a:avLst/>
          </a:prstGeom>
        </p:spPr>
        <p:txBody>
          <a:bodyPr lIns="91439" rIns="91439">
            <a:noAutofit/>
          </a:bodyPr>
          <a:lstStyle/>
          <a:p>
            <a:pPr/>
          </a:p>
        </p:txBody>
      </p:sp>
      <p:sp>
        <p:nvSpPr>
          <p:cNvPr id="307" name="Picture Placeholder 2"/>
          <p:cNvSpPr/>
          <p:nvPr>
            <p:ph type="pic" sz="quarter" idx="15"/>
          </p:nvPr>
        </p:nvSpPr>
        <p:spPr>
          <a:xfrm>
            <a:off x="4957762" y="3843337"/>
            <a:ext cx="3500438" cy="2911031"/>
          </a:xfrm>
          <a:prstGeom prst="rect">
            <a:avLst/>
          </a:prstGeom>
        </p:spPr>
        <p:txBody>
          <a:bodyPr lIns="91439" rIns="91439">
            <a:noAutofit/>
          </a:bodyPr>
          <a:lstStyle/>
          <a:p>
            <a:pPr/>
          </a:p>
        </p:txBody>
      </p:sp>
      <p:sp>
        <p:nvSpPr>
          <p:cNvPr id="308" name="Picture Placeholder 2"/>
          <p:cNvSpPr/>
          <p:nvPr>
            <p:ph type="pic" sz="quarter" idx="16"/>
          </p:nvPr>
        </p:nvSpPr>
        <p:spPr>
          <a:xfrm>
            <a:off x="117473" y="3843337"/>
            <a:ext cx="4725991" cy="2911031"/>
          </a:xfrm>
          <a:prstGeom prst="rect">
            <a:avLst/>
          </a:prstGeom>
        </p:spPr>
        <p:txBody>
          <a:bodyPr lIns="91439" rIns="91439">
            <a:noAutofit/>
          </a:bodyPr>
          <a:lstStyle/>
          <a:p>
            <a:pPr/>
          </a:p>
        </p:txBody>
      </p:sp>
      <p:sp>
        <p:nvSpPr>
          <p:cNvPr id="3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 page with pictures">
    <p:spTree>
      <p:nvGrpSpPr>
        <p:cNvPr id="1" name=""/>
        <p:cNvGrpSpPr/>
        <p:nvPr/>
      </p:nvGrpSpPr>
      <p:grpSpPr>
        <a:xfrm>
          <a:off x="0" y="0"/>
          <a:ext cx="0" cy="0"/>
          <a:chOff x="0" y="0"/>
          <a:chExt cx="0" cy="0"/>
        </a:xfrm>
      </p:grpSpPr>
      <p:sp>
        <p:nvSpPr>
          <p:cNvPr id="316" name="Picture Placeholder 2"/>
          <p:cNvSpPr/>
          <p:nvPr>
            <p:ph type="pic" idx="13"/>
          </p:nvPr>
        </p:nvSpPr>
        <p:spPr>
          <a:xfrm>
            <a:off x="97535" y="109726"/>
            <a:ext cx="6049266" cy="5705721"/>
          </a:xfrm>
          <a:prstGeom prst="rect">
            <a:avLst/>
          </a:prstGeom>
        </p:spPr>
        <p:txBody>
          <a:bodyPr lIns="91439" rIns="91439">
            <a:noAutofit/>
          </a:bodyPr>
          <a:lstStyle/>
          <a:p>
            <a:pPr/>
          </a:p>
        </p:txBody>
      </p:sp>
      <p:sp>
        <p:nvSpPr>
          <p:cNvPr id="317" name="Picture Placeholder 2"/>
          <p:cNvSpPr/>
          <p:nvPr>
            <p:ph type="pic" sz="quarter" idx="14"/>
          </p:nvPr>
        </p:nvSpPr>
        <p:spPr>
          <a:xfrm>
            <a:off x="8666988" y="121538"/>
            <a:ext cx="3403092" cy="3383663"/>
          </a:xfrm>
          <a:prstGeom prst="rect">
            <a:avLst/>
          </a:prstGeom>
        </p:spPr>
        <p:txBody>
          <a:bodyPr lIns="91439" rIns="91439">
            <a:noAutofit/>
          </a:bodyPr>
          <a:lstStyle/>
          <a:p>
            <a:pPr/>
          </a:p>
        </p:txBody>
      </p:sp>
      <p:sp>
        <p:nvSpPr>
          <p:cNvPr id="318" name="Picture Placeholder 2"/>
          <p:cNvSpPr/>
          <p:nvPr>
            <p:ph type="pic" sz="quarter" idx="15"/>
          </p:nvPr>
        </p:nvSpPr>
        <p:spPr>
          <a:xfrm>
            <a:off x="6253988" y="121538"/>
            <a:ext cx="2305812" cy="3383662"/>
          </a:xfrm>
          <a:prstGeom prst="rect">
            <a:avLst/>
          </a:prstGeom>
        </p:spPr>
        <p:txBody>
          <a:bodyPr lIns="91439" rIns="91439">
            <a:noAutofit/>
          </a:bodyPr>
          <a:lstStyle/>
          <a:p>
            <a:pPr/>
          </a:p>
        </p:txBody>
      </p:sp>
      <p:sp>
        <p:nvSpPr>
          <p:cNvPr id="319" name="Picture Placeholder 2"/>
          <p:cNvSpPr/>
          <p:nvPr>
            <p:ph type="pic" sz="half" idx="16"/>
          </p:nvPr>
        </p:nvSpPr>
        <p:spPr>
          <a:xfrm>
            <a:off x="6253988" y="3645408"/>
            <a:ext cx="5816092" cy="3084577"/>
          </a:xfrm>
          <a:prstGeom prst="rect">
            <a:avLst/>
          </a:prstGeom>
        </p:spPr>
        <p:txBody>
          <a:bodyPr lIns="91439" rIns="91439">
            <a:noAutofit/>
          </a:bodyPr>
          <a:lstStyle/>
          <a:p>
            <a:pPr/>
          </a:p>
        </p:txBody>
      </p:sp>
      <p:sp>
        <p:nvSpPr>
          <p:cNvPr id="320" name="Body Level One…"/>
          <p:cNvSpPr txBox="1"/>
          <p:nvPr>
            <p:ph type="body" sz="quarter" idx="1"/>
          </p:nvPr>
        </p:nvSpPr>
        <p:spPr>
          <a:xfrm>
            <a:off x="97535" y="5933659"/>
            <a:ext cx="6049266" cy="796324"/>
          </a:xfrm>
          <a:prstGeom prst="rect">
            <a:avLst/>
          </a:prstGeom>
        </p:spPr>
        <p:txBody>
          <a:bodyPr anchor="ctr"/>
          <a:lstStyle>
            <a:lvl1pPr marL="0" indent="0">
              <a:lnSpc>
                <a:spcPts val="1700"/>
              </a:lnSpc>
              <a:buClrTx/>
              <a:buSzTx/>
              <a:buFontTx/>
              <a:buNone/>
              <a:defRPr sz="1800">
                <a:solidFill>
                  <a:srgbClr val="656565"/>
                </a:solidFill>
              </a:defRPr>
            </a:lvl1pPr>
            <a:lvl2pPr marL="628650" indent="-171450">
              <a:lnSpc>
                <a:spcPts val="1700"/>
              </a:lnSpc>
              <a:buClrTx/>
              <a:buFontTx/>
              <a:defRPr sz="1800">
                <a:solidFill>
                  <a:srgbClr val="656565"/>
                </a:solidFill>
              </a:defRPr>
            </a:lvl2pPr>
            <a:lvl3pPr marL="1120139" indent="-205739">
              <a:lnSpc>
                <a:spcPts val="1700"/>
              </a:lnSpc>
              <a:buClrTx/>
              <a:buFontTx/>
              <a:defRPr sz="1800">
                <a:solidFill>
                  <a:srgbClr val="656565"/>
                </a:solidFill>
              </a:defRPr>
            </a:lvl3pPr>
            <a:lvl4pPr marL="1600200" indent="-228600">
              <a:lnSpc>
                <a:spcPts val="1700"/>
              </a:lnSpc>
              <a:buClrTx/>
              <a:buFontTx/>
              <a:defRPr sz="1800">
                <a:solidFill>
                  <a:srgbClr val="656565"/>
                </a:solidFill>
              </a:defRPr>
            </a:lvl4pPr>
            <a:lvl5pPr marL="2057400" indent="-228600">
              <a:lnSpc>
                <a:spcPts val="1700"/>
              </a:lnSpc>
              <a:buClrTx/>
              <a:buFontTx/>
              <a:defRPr sz="1800">
                <a:solidFill>
                  <a:srgbClr val="656565"/>
                </a:solidFill>
              </a:defRPr>
            </a:lvl5pPr>
          </a:lstStyle>
          <a:p>
            <a:pPr/>
            <a:r>
              <a:t>Body Level One</a:t>
            </a:r>
          </a:p>
          <a:p>
            <a:pPr lvl="1"/>
            <a:r>
              <a:t>Body Level Two</a:t>
            </a:r>
          </a:p>
          <a:p>
            <a:pPr lvl="2"/>
            <a:r>
              <a:t>Body Level Three</a:t>
            </a:r>
          </a:p>
          <a:p>
            <a:pPr lvl="3"/>
            <a:r>
              <a:t>Body Level Four</a:t>
            </a:r>
          </a:p>
          <a:p>
            <a:pPr lvl="4"/>
            <a:r>
              <a:t>Body Level Five</a:t>
            </a:r>
          </a:p>
        </p:txBody>
      </p:sp>
      <p:sp>
        <p:nvSpPr>
          <p:cNvPr id="3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Case study">
    <p:spTree>
      <p:nvGrpSpPr>
        <p:cNvPr id="1" name=""/>
        <p:cNvGrpSpPr/>
        <p:nvPr/>
      </p:nvGrpSpPr>
      <p:grpSpPr>
        <a:xfrm>
          <a:off x="0" y="0"/>
          <a:ext cx="0" cy="0"/>
          <a:chOff x="0" y="0"/>
          <a:chExt cx="0" cy="0"/>
        </a:xfrm>
      </p:grpSpPr>
      <p:sp>
        <p:nvSpPr>
          <p:cNvPr id="328" name="Rectangle 1"/>
          <p:cNvSpPr/>
          <p:nvPr/>
        </p:nvSpPr>
        <p:spPr>
          <a:xfrm>
            <a:off x="-595" y="6007748"/>
            <a:ext cx="12192596" cy="663085"/>
          </a:xfrm>
          <a:prstGeom prst="rect">
            <a:avLst/>
          </a:prstGeom>
          <a:solidFill>
            <a:srgbClr val="F2F2F2"/>
          </a:solidFill>
          <a:ln w="12700">
            <a:miter lim="400000"/>
          </a:ln>
        </p:spPr>
        <p:txBody>
          <a:bodyPr lIns="45719" rIns="45719" anchor="ctr"/>
          <a:lstStyle/>
          <a:p>
            <a:pPr algn="ctr">
              <a:defRPr>
                <a:solidFill>
                  <a:schemeClr val="accent1">
                    <a:lumOff val="7843"/>
                  </a:schemeClr>
                </a:solidFill>
              </a:defRPr>
            </a:pPr>
          </a:p>
        </p:txBody>
      </p:sp>
      <p:pic>
        <p:nvPicPr>
          <p:cNvPr id="329" name="Picture 3" descr="Picture 3"/>
          <p:cNvPicPr>
            <a:picLocks noChangeAspect="1"/>
          </p:cNvPicPr>
          <p:nvPr/>
        </p:nvPicPr>
        <p:blipFill>
          <a:blip r:embed="rId2">
            <a:extLst/>
          </a:blip>
          <a:stretch>
            <a:fillRect/>
          </a:stretch>
        </p:blipFill>
        <p:spPr>
          <a:xfrm>
            <a:off x="6442678" y="5993536"/>
            <a:ext cx="749014" cy="746817"/>
          </a:xfrm>
          <a:prstGeom prst="rect">
            <a:avLst/>
          </a:prstGeom>
          <a:ln w="12700">
            <a:miter lim="400000"/>
          </a:ln>
        </p:spPr>
      </p:pic>
      <p:pic>
        <p:nvPicPr>
          <p:cNvPr id="330" name="Picture 5" descr="Picture 5"/>
          <p:cNvPicPr>
            <a:picLocks noChangeAspect="1"/>
          </p:cNvPicPr>
          <p:nvPr/>
        </p:nvPicPr>
        <p:blipFill>
          <a:blip r:embed="rId3">
            <a:extLst/>
          </a:blip>
          <a:stretch>
            <a:fillRect/>
          </a:stretch>
        </p:blipFill>
        <p:spPr>
          <a:xfrm>
            <a:off x="0" y="1"/>
            <a:ext cx="961901" cy="551911"/>
          </a:xfrm>
          <a:prstGeom prst="rect">
            <a:avLst/>
          </a:prstGeom>
          <a:ln w="12700">
            <a:miter lim="400000"/>
          </a:ln>
        </p:spPr>
      </p:pic>
      <p:pic>
        <p:nvPicPr>
          <p:cNvPr id="331" name="Picture 28" descr="Picture 28"/>
          <p:cNvPicPr>
            <a:picLocks noChangeAspect="1"/>
          </p:cNvPicPr>
          <p:nvPr/>
        </p:nvPicPr>
        <p:blipFill>
          <a:blip r:embed="rId4">
            <a:extLst/>
          </a:blip>
          <a:stretch>
            <a:fillRect/>
          </a:stretch>
        </p:blipFill>
        <p:spPr>
          <a:xfrm>
            <a:off x="598487" y="6117683"/>
            <a:ext cx="523966" cy="426277"/>
          </a:xfrm>
          <a:prstGeom prst="rect">
            <a:avLst/>
          </a:prstGeom>
          <a:ln w="12700">
            <a:miter lim="400000"/>
          </a:ln>
        </p:spPr>
      </p:pic>
      <p:sp>
        <p:nvSpPr>
          <p:cNvPr id="332" name="TextBox 33"/>
          <p:cNvSpPr txBox="1"/>
          <p:nvPr/>
        </p:nvSpPr>
        <p:spPr>
          <a:xfrm>
            <a:off x="1119224" y="6169990"/>
            <a:ext cx="1477750"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808080"/>
                </a:solidFill>
              </a:defRPr>
            </a:lvl1pPr>
          </a:lstStyle>
          <a:p>
            <a:pPr/>
            <a:r>
              <a:t>Type of Service:  </a:t>
            </a:r>
          </a:p>
        </p:txBody>
      </p:sp>
      <p:sp>
        <p:nvSpPr>
          <p:cNvPr id="333" name="TextBox 34"/>
          <p:cNvSpPr txBox="1"/>
          <p:nvPr/>
        </p:nvSpPr>
        <p:spPr>
          <a:xfrm>
            <a:off x="7099965" y="6169324"/>
            <a:ext cx="1053045"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solidFill>
                  <a:srgbClr val="808080"/>
                </a:solidFill>
              </a:defRPr>
            </a:pPr>
            <a:r>
              <a:t>Technology</a:t>
            </a:r>
            <a:r>
              <a:t>:</a:t>
            </a:r>
          </a:p>
        </p:txBody>
      </p:sp>
      <p:sp>
        <p:nvSpPr>
          <p:cNvPr id="334" name="Body Level One…"/>
          <p:cNvSpPr txBox="1"/>
          <p:nvPr>
            <p:ph type="body" sz="quarter" idx="1"/>
          </p:nvPr>
        </p:nvSpPr>
        <p:spPr>
          <a:xfrm>
            <a:off x="2542609" y="5907080"/>
            <a:ext cx="3722601" cy="833274"/>
          </a:xfrm>
          <a:prstGeom prst="rect">
            <a:avLst/>
          </a:prstGeom>
        </p:spPr>
        <p:txBody>
          <a:bodyPr anchor="ctr"/>
          <a:lstStyle>
            <a:lvl1pPr marL="0" indent="0">
              <a:spcBef>
                <a:spcPts val="0"/>
              </a:spcBef>
              <a:buClrTx/>
              <a:buSzTx/>
              <a:buFontTx/>
              <a:buNone/>
              <a:defRPr sz="2200">
                <a:solidFill>
                  <a:schemeClr val="accent4"/>
                </a:solidFill>
              </a:defRPr>
            </a:lvl1pPr>
            <a:lvl2pPr marL="666750" indent="-209550">
              <a:spcBef>
                <a:spcPts val="0"/>
              </a:spcBef>
              <a:buClrTx/>
              <a:buFontTx/>
              <a:defRPr sz="2200">
                <a:solidFill>
                  <a:schemeClr val="accent4"/>
                </a:solidFill>
              </a:defRPr>
            </a:lvl2pPr>
            <a:lvl3pPr marL="1165860" indent="-251460">
              <a:spcBef>
                <a:spcPts val="0"/>
              </a:spcBef>
              <a:buClrTx/>
              <a:buFontTx/>
              <a:defRPr sz="2200">
                <a:solidFill>
                  <a:schemeClr val="accent4"/>
                </a:solidFill>
              </a:defRPr>
            </a:lvl3pPr>
            <a:lvl4pPr marL="1651000" indent="-279400">
              <a:spcBef>
                <a:spcPts val="0"/>
              </a:spcBef>
              <a:buClrTx/>
              <a:buFontTx/>
              <a:defRPr sz="2200">
                <a:solidFill>
                  <a:schemeClr val="accent4"/>
                </a:solidFill>
              </a:defRPr>
            </a:lvl4pPr>
            <a:lvl5pPr marL="2108200" indent="-279400">
              <a:spcBef>
                <a:spcPts val="0"/>
              </a:spcBef>
              <a:buClrTx/>
              <a:buFontTx/>
              <a:defRPr sz="22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335" name="Text Placeholder 36"/>
          <p:cNvSpPr/>
          <p:nvPr>
            <p:ph type="body" sz="quarter" idx="13"/>
          </p:nvPr>
        </p:nvSpPr>
        <p:spPr>
          <a:xfrm>
            <a:off x="8182674" y="5907080"/>
            <a:ext cx="3519470" cy="833274"/>
          </a:xfrm>
          <a:prstGeom prst="rect">
            <a:avLst/>
          </a:prstGeom>
        </p:spPr>
        <p:txBody>
          <a:bodyPr anchor="ctr"/>
          <a:lstStyle/>
          <a:p>
            <a:pPr marL="0" indent="0">
              <a:spcBef>
                <a:spcPts val="0"/>
              </a:spcBef>
              <a:buClrTx/>
              <a:buSzTx/>
              <a:buFontTx/>
              <a:buNone/>
              <a:defRPr sz="2200">
                <a:solidFill>
                  <a:schemeClr val="accent4"/>
                </a:solidFill>
              </a:defRPr>
            </a:pPr>
          </a:p>
        </p:txBody>
      </p:sp>
      <p:sp>
        <p:nvSpPr>
          <p:cNvPr id="336" name="Rectangle 39"/>
          <p:cNvSpPr/>
          <p:nvPr/>
        </p:nvSpPr>
        <p:spPr>
          <a:xfrm flipV="1">
            <a:off x="565829" y="1415512"/>
            <a:ext cx="11136314" cy="76203"/>
          </a:xfrm>
          <a:prstGeom prst="rect">
            <a:avLst/>
          </a:prstGeom>
          <a:solidFill>
            <a:srgbClr val="503D66">
              <a:alpha val="16000"/>
            </a:srgbClr>
          </a:solidFill>
          <a:ln w="12700">
            <a:miter lim="400000"/>
          </a:ln>
          <a:effectLst>
            <a:outerShdw sx="100000" sy="100000" kx="0" ky="0" algn="b" rotWithShape="0" blurRad="0" dist="23000" dir="5400000">
              <a:srgbClr val="323232">
                <a:alpha val="72000"/>
              </a:srgbClr>
            </a:outerShdw>
          </a:effectLst>
        </p:spPr>
        <p:txBody>
          <a:bodyPr lIns="45719" rIns="45719" anchor="ctr"/>
          <a:lstStyle/>
          <a:p>
            <a:pPr algn="ctr" defTabSz="1218940">
              <a:defRPr sz="4800">
                <a:solidFill>
                  <a:srgbClr val="000000"/>
                </a:solidFill>
              </a:defRPr>
            </a:pPr>
          </a:p>
        </p:txBody>
      </p:sp>
      <p:sp>
        <p:nvSpPr>
          <p:cNvPr id="337" name="Picture Placeholder 41"/>
          <p:cNvSpPr/>
          <p:nvPr>
            <p:ph type="pic" sz="quarter" idx="14"/>
          </p:nvPr>
        </p:nvSpPr>
        <p:spPr>
          <a:xfrm>
            <a:off x="598487" y="252439"/>
            <a:ext cx="1604356" cy="903744"/>
          </a:xfrm>
          <a:prstGeom prst="rect">
            <a:avLst/>
          </a:prstGeom>
        </p:spPr>
        <p:txBody>
          <a:bodyPr lIns="91439" rIns="91439">
            <a:noAutofit/>
          </a:bodyPr>
          <a:lstStyle/>
          <a:p>
            <a:pPr/>
          </a:p>
        </p:txBody>
      </p:sp>
      <p:pic>
        <p:nvPicPr>
          <p:cNvPr id="338" name="Picture 42" descr="Picture 42"/>
          <p:cNvPicPr>
            <a:picLocks noChangeAspect="1"/>
          </p:cNvPicPr>
          <p:nvPr/>
        </p:nvPicPr>
        <p:blipFill>
          <a:blip r:embed="rId5">
            <a:extLst/>
          </a:blip>
          <a:stretch>
            <a:fillRect/>
          </a:stretch>
        </p:blipFill>
        <p:spPr>
          <a:xfrm>
            <a:off x="10395856" y="333163"/>
            <a:ext cx="1306286" cy="968707"/>
          </a:xfrm>
          <a:prstGeom prst="rect">
            <a:avLst/>
          </a:prstGeom>
          <a:ln w="12700">
            <a:miter lim="400000"/>
          </a:ln>
        </p:spPr>
      </p:pic>
      <p:sp>
        <p:nvSpPr>
          <p:cNvPr id="339" name="Picture Placeholder 41"/>
          <p:cNvSpPr/>
          <p:nvPr>
            <p:ph type="pic" sz="quarter" idx="15"/>
          </p:nvPr>
        </p:nvSpPr>
        <p:spPr>
          <a:xfrm>
            <a:off x="2355243" y="252439"/>
            <a:ext cx="1604356" cy="903744"/>
          </a:xfrm>
          <a:prstGeom prst="rect">
            <a:avLst/>
          </a:prstGeom>
        </p:spPr>
        <p:txBody>
          <a:bodyPr lIns="91439" rIns="91439">
            <a:noAutofit/>
          </a:bodyPr>
          <a:lstStyle/>
          <a:p>
            <a:pPr/>
          </a:p>
        </p:txBody>
      </p:sp>
      <p:sp>
        <p:nvSpPr>
          <p:cNvPr id="340" name="Text Placeholder 46"/>
          <p:cNvSpPr/>
          <p:nvPr>
            <p:ph type="body" sz="quarter" idx="16"/>
          </p:nvPr>
        </p:nvSpPr>
        <p:spPr>
          <a:xfrm>
            <a:off x="6559849" y="1676400"/>
            <a:ext cx="5142293" cy="423863"/>
          </a:xfrm>
          <a:prstGeom prst="rect">
            <a:avLst/>
          </a:prstGeom>
        </p:spPr>
        <p:txBody>
          <a:bodyPr/>
          <a:lstStyle/>
          <a:p>
            <a:pPr marL="0" indent="0">
              <a:buClrTx/>
              <a:buSzTx/>
              <a:buFontTx/>
              <a:buNone/>
              <a:defRPr b="1" sz="2400">
                <a:solidFill>
                  <a:schemeClr val="accent2"/>
                </a:solidFill>
              </a:defRPr>
            </a:pPr>
          </a:p>
        </p:txBody>
      </p:sp>
      <p:sp>
        <p:nvSpPr>
          <p:cNvPr id="341" name="Text Placeholder 46"/>
          <p:cNvSpPr/>
          <p:nvPr>
            <p:ph type="body" sz="quarter" idx="17"/>
          </p:nvPr>
        </p:nvSpPr>
        <p:spPr>
          <a:xfrm>
            <a:off x="6559849" y="3757650"/>
            <a:ext cx="5142293" cy="423864"/>
          </a:xfrm>
          <a:prstGeom prst="rect">
            <a:avLst/>
          </a:prstGeom>
        </p:spPr>
        <p:txBody>
          <a:bodyPr/>
          <a:lstStyle/>
          <a:p>
            <a:pPr marL="0" indent="0">
              <a:buClrTx/>
              <a:buSzTx/>
              <a:buFontTx/>
              <a:buNone/>
              <a:defRPr b="1" sz="2400">
                <a:solidFill>
                  <a:schemeClr val="accent2"/>
                </a:solidFill>
              </a:defRPr>
            </a:pPr>
          </a:p>
        </p:txBody>
      </p:sp>
      <p:sp>
        <p:nvSpPr>
          <p:cNvPr id="342" name="Text Placeholder 46"/>
          <p:cNvSpPr/>
          <p:nvPr>
            <p:ph type="body" sz="quarter" idx="18"/>
          </p:nvPr>
        </p:nvSpPr>
        <p:spPr>
          <a:xfrm>
            <a:off x="565830" y="1676400"/>
            <a:ext cx="5142292" cy="423863"/>
          </a:xfrm>
          <a:prstGeom prst="rect">
            <a:avLst/>
          </a:prstGeom>
        </p:spPr>
        <p:txBody>
          <a:bodyPr/>
          <a:lstStyle/>
          <a:p>
            <a:pPr marL="0" indent="0">
              <a:buClrTx/>
              <a:buSzTx/>
              <a:buFontTx/>
              <a:buNone/>
              <a:defRPr b="1" sz="2400">
                <a:solidFill>
                  <a:schemeClr val="accent2"/>
                </a:solidFill>
              </a:defRPr>
            </a:pPr>
          </a:p>
        </p:txBody>
      </p:sp>
      <p:sp>
        <p:nvSpPr>
          <p:cNvPr id="343" name="Text Placeholder 46"/>
          <p:cNvSpPr/>
          <p:nvPr>
            <p:ph type="body" sz="quarter" idx="19"/>
          </p:nvPr>
        </p:nvSpPr>
        <p:spPr>
          <a:xfrm>
            <a:off x="565830" y="3768907"/>
            <a:ext cx="5142292" cy="423864"/>
          </a:xfrm>
          <a:prstGeom prst="rect">
            <a:avLst/>
          </a:prstGeom>
        </p:spPr>
        <p:txBody>
          <a:bodyPr/>
          <a:lstStyle/>
          <a:p>
            <a:pPr marL="0" indent="0">
              <a:buClrTx/>
              <a:buSzTx/>
              <a:buFontTx/>
              <a:buNone/>
              <a:defRPr b="1" sz="2400">
                <a:solidFill>
                  <a:schemeClr val="accent2"/>
                </a:solidFill>
              </a:defRPr>
            </a:pPr>
          </a:p>
        </p:txBody>
      </p:sp>
      <p:sp>
        <p:nvSpPr>
          <p:cNvPr id="344" name="Text Placeholder 52"/>
          <p:cNvSpPr/>
          <p:nvPr>
            <p:ph type="body" sz="quarter" idx="20"/>
          </p:nvPr>
        </p:nvSpPr>
        <p:spPr>
          <a:xfrm>
            <a:off x="565150" y="2308225"/>
            <a:ext cx="5143500" cy="1208088"/>
          </a:xfrm>
          <a:prstGeom prst="rect">
            <a:avLst/>
          </a:prstGeom>
        </p:spPr>
        <p:txBody>
          <a:bodyPr/>
          <a:lstStyle/>
          <a:p>
            <a:pPr>
              <a:defRPr sz="1400"/>
            </a:pPr>
          </a:p>
        </p:txBody>
      </p:sp>
      <p:sp>
        <p:nvSpPr>
          <p:cNvPr id="345" name="Text Placeholder 52"/>
          <p:cNvSpPr/>
          <p:nvPr>
            <p:ph type="body" sz="quarter" idx="21"/>
          </p:nvPr>
        </p:nvSpPr>
        <p:spPr>
          <a:xfrm>
            <a:off x="6559849" y="2308225"/>
            <a:ext cx="5143501" cy="1208088"/>
          </a:xfrm>
          <a:prstGeom prst="rect">
            <a:avLst/>
          </a:prstGeom>
        </p:spPr>
        <p:txBody>
          <a:bodyPr/>
          <a:lstStyle/>
          <a:p>
            <a:pPr>
              <a:defRPr sz="1400"/>
            </a:pPr>
          </a:p>
        </p:txBody>
      </p:sp>
      <p:sp>
        <p:nvSpPr>
          <p:cNvPr id="346" name="Text Placeholder 52"/>
          <p:cNvSpPr/>
          <p:nvPr>
            <p:ph type="body" sz="quarter" idx="22"/>
          </p:nvPr>
        </p:nvSpPr>
        <p:spPr>
          <a:xfrm>
            <a:off x="6559849" y="4406525"/>
            <a:ext cx="5143501" cy="1208089"/>
          </a:xfrm>
          <a:prstGeom prst="rect">
            <a:avLst/>
          </a:prstGeom>
        </p:spPr>
        <p:txBody>
          <a:bodyPr/>
          <a:lstStyle/>
          <a:p>
            <a:pPr>
              <a:defRPr sz="1400"/>
            </a:pPr>
          </a:p>
        </p:txBody>
      </p:sp>
      <p:sp>
        <p:nvSpPr>
          <p:cNvPr id="347" name="Text Placeholder 52"/>
          <p:cNvSpPr/>
          <p:nvPr>
            <p:ph type="body" sz="quarter" idx="23"/>
          </p:nvPr>
        </p:nvSpPr>
        <p:spPr>
          <a:xfrm>
            <a:off x="564621" y="4406525"/>
            <a:ext cx="5143501" cy="1208089"/>
          </a:xfrm>
          <a:prstGeom prst="rect">
            <a:avLst/>
          </a:prstGeom>
        </p:spPr>
        <p:txBody>
          <a:bodyPr/>
          <a:lstStyle/>
          <a:p>
            <a:pPr>
              <a:defRPr sz="1400"/>
            </a:pPr>
          </a:p>
        </p:txBody>
      </p:sp>
      <p:sp>
        <p:nvSpPr>
          <p:cNvPr id="3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Case study">
    <p:spTree>
      <p:nvGrpSpPr>
        <p:cNvPr id="1" name=""/>
        <p:cNvGrpSpPr/>
        <p:nvPr/>
      </p:nvGrpSpPr>
      <p:grpSpPr>
        <a:xfrm>
          <a:off x="0" y="0"/>
          <a:ext cx="0" cy="0"/>
          <a:chOff x="0" y="0"/>
          <a:chExt cx="0" cy="0"/>
        </a:xfrm>
      </p:grpSpPr>
      <p:sp>
        <p:nvSpPr>
          <p:cNvPr id="355" name="Rectangle 1"/>
          <p:cNvSpPr/>
          <p:nvPr/>
        </p:nvSpPr>
        <p:spPr>
          <a:xfrm>
            <a:off x="-595" y="6007748"/>
            <a:ext cx="12192596" cy="663085"/>
          </a:xfrm>
          <a:prstGeom prst="rect">
            <a:avLst/>
          </a:prstGeom>
          <a:solidFill>
            <a:srgbClr val="F2F2F2"/>
          </a:solidFill>
          <a:ln w="12700">
            <a:miter lim="400000"/>
          </a:ln>
        </p:spPr>
        <p:txBody>
          <a:bodyPr lIns="45719" rIns="45719" anchor="ctr"/>
          <a:lstStyle/>
          <a:p>
            <a:pPr algn="ctr">
              <a:defRPr>
                <a:solidFill>
                  <a:schemeClr val="accent1">
                    <a:lumOff val="7843"/>
                  </a:schemeClr>
                </a:solidFill>
              </a:defRPr>
            </a:pPr>
          </a:p>
        </p:txBody>
      </p:sp>
      <p:pic>
        <p:nvPicPr>
          <p:cNvPr id="356" name="Picture 5" descr="Picture 5"/>
          <p:cNvPicPr>
            <a:picLocks noChangeAspect="1"/>
          </p:cNvPicPr>
          <p:nvPr/>
        </p:nvPicPr>
        <p:blipFill>
          <a:blip r:embed="rId2">
            <a:extLst/>
          </a:blip>
          <a:stretch>
            <a:fillRect/>
          </a:stretch>
        </p:blipFill>
        <p:spPr>
          <a:xfrm>
            <a:off x="0" y="1"/>
            <a:ext cx="961901" cy="551911"/>
          </a:xfrm>
          <a:prstGeom prst="rect">
            <a:avLst/>
          </a:prstGeom>
          <a:ln w="12700">
            <a:miter lim="400000"/>
          </a:ln>
        </p:spPr>
      </p:pic>
      <p:pic>
        <p:nvPicPr>
          <p:cNvPr id="357" name="Picture 28" descr="Picture 28"/>
          <p:cNvPicPr>
            <a:picLocks noChangeAspect="1"/>
          </p:cNvPicPr>
          <p:nvPr/>
        </p:nvPicPr>
        <p:blipFill>
          <a:blip r:embed="rId3">
            <a:extLst/>
          </a:blip>
          <a:stretch>
            <a:fillRect/>
          </a:stretch>
        </p:blipFill>
        <p:spPr>
          <a:xfrm>
            <a:off x="598487" y="6117683"/>
            <a:ext cx="523966" cy="426277"/>
          </a:xfrm>
          <a:prstGeom prst="rect">
            <a:avLst/>
          </a:prstGeom>
          <a:ln w="12700">
            <a:miter lim="400000"/>
          </a:ln>
        </p:spPr>
      </p:pic>
      <p:grpSp>
        <p:nvGrpSpPr>
          <p:cNvPr id="360" name="Group 29"/>
          <p:cNvGrpSpPr/>
          <p:nvPr/>
        </p:nvGrpSpPr>
        <p:grpSpPr>
          <a:xfrm>
            <a:off x="6559849" y="6121141"/>
            <a:ext cx="589472" cy="436822"/>
            <a:chOff x="0" y="0"/>
            <a:chExt cx="589470" cy="436821"/>
          </a:xfrm>
        </p:grpSpPr>
        <p:pic>
          <p:nvPicPr>
            <p:cNvPr id="358" name="Picture 30" descr="Picture 30"/>
            <p:cNvPicPr>
              <a:picLocks noChangeAspect="1"/>
            </p:cNvPicPr>
            <p:nvPr/>
          </p:nvPicPr>
          <p:blipFill>
            <a:blip r:embed="rId4">
              <a:extLst/>
            </a:blip>
            <a:stretch>
              <a:fillRect/>
            </a:stretch>
          </p:blipFill>
          <p:spPr>
            <a:xfrm>
              <a:off x="0" y="-1"/>
              <a:ext cx="402307" cy="402308"/>
            </a:xfrm>
            <a:prstGeom prst="rect">
              <a:avLst/>
            </a:prstGeom>
            <a:ln w="12700" cap="flat">
              <a:noFill/>
              <a:miter lim="400000"/>
            </a:ln>
            <a:effectLst/>
          </p:spPr>
        </p:pic>
        <p:pic>
          <p:nvPicPr>
            <p:cNvPr id="359" name="Picture 31" descr="Picture 31"/>
            <p:cNvPicPr>
              <a:picLocks noChangeAspect="1"/>
            </p:cNvPicPr>
            <p:nvPr/>
          </p:nvPicPr>
          <p:blipFill>
            <a:blip r:embed="rId4">
              <a:extLst/>
            </a:blip>
            <a:stretch>
              <a:fillRect/>
            </a:stretch>
          </p:blipFill>
          <p:spPr>
            <a:xfrm>
              <a:off x="400669" y="248020"/>
              <a:ext cx="188802" cy="188802"/>
            </a:xfrm>
            <a:prstGeom prst="rect">
              <a:avLst/>
            </a:prstGeom>
            <a:ln w="12700" cap="flat">
              <a:noFill/>
              <a:miter lim="400000"/>
            </a:ln>
            <a:effectLst/>
          </p:spPr>
        </p:pic>
      </p:grpSp>
      <p:sp>
        <p:nvSpPr>
          <p:cNvPr id="361" name="TextBox 33"/>
          <p:cNvSpPr txBox="1"/>
          <p:nvPr/>
        </p:nvSpPr>
        <p:spPr>
          <a:xfrm>
            <a:off x="1119224" y="6169990"/>
            <a:ext cx="1477750"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808080"/>
                </a:solidFill>
              </a:defRPr>
            </a:lvl1pPr>
          </a:lstStyle>
          <a:p>
            <a:pPr/>
            <a:r>
              <a:t>Type of Service:  </a:t>
            </a:r>
          </a:p>
        </p:txBody>
      </p:sp>
      <p:sp>
        <p:nvSpPr>
          <p:cNvPr id="362" name="TextBox 34"/>
          <p:cNvSpPr txBox="1"/>
          <p:nvPr/>
        </p:nvSpPr>
        <p:spPr>
          <a:xfrm>
            <a:off x="7173706" y="6169324"/>
            <a:ext cx="835482"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808080"/>
                </a:solidFill>
              </a:defRPr>
            </a:lvl1pPr>
          </a:lstStyle>
          <a:p>
            <a:pPr/>
            <a:r>
              <a:t>Function:</a:t>
            </a:r>
          </a:p>
        </p:txBody>
      </p:sp>
      <p:sp>
        <p:nvSpPr>
          <p:cNvPr id="363" name="Body Level One…"/>
          <p:cNvSpPr txBox="1"/>
          <p:nvPr>
            <p:ph type="body" sz="quarter" idx="1"/>
          </p:nvPr>
        </p:nvSpPr>
        <p:spPr>
          <a:xfrm>
            <a:off x="2542609" y="5907080"/>
            <a:ext cx="3722601" cy="833274"/>
          </a:xfrm>
          <a:prstGeom prst="rect">
            <a:avLst/>
          </a:prstGeom>
        </p:spPr>
        <p:txBody>
          <a:bodyPr anchor="ctr"/>
          <a:lstStyle>
            <a:lvl1pPr marL="0" indent="0">
              <a:spcBef>
                <a:spcPts val="0"/>
              </a:spcBef>
              <a:buClrTx/>
              <a:buSzTx/>
              <a:buFontTx/>
              <a:buNone/>
              <a:defRPr sz="2200">
                <a:solidFill>
                  <a:schemeClr val="accent4"/>
                </a:solidFill>
              </a:defRPr>
            </a:lvl1pPr>
            <a:lvl2pPr marL="666750" indent="-209550">
              <a:spcBef>
                <a:spcPts val="0"/>
              </a:spcBef>
              <a:buClrTx/>
              <a:buFontTx/>
              <a:defRPr sz="2200">
                <a:solidFill>
                  <a:schemeClr val="accent4"/>
                </a:solidFill>
              </a:defRPr>
            </a:lvl2pPr>
            <a:lvl3pPr marL="1165860" indent="-251460">
              <a:spcBef>
                <a:spcPts val="0"/>
              </a:spcBef>
              <a:buClrTx/>
              <a:buFontTx/>
              <a:defRPr sz="2200">
                <a:solidFill>
                  <a:schemeClr val="accent4"/>
                </a:solidFill>
              </a:defRPr>
            </a:lvl3pPr>
            <a:lvl4pPr marL="1651000" indent="-279400">
              <a:spcBef>
                <a:spcPts val="0"/>
              </a:spcBef>
              <a:buClrTx/>
              <a:buFontTx/>
              <a:defRPr sz="2200">
                <a:solidFill>
                  <a:schemeClr val="accent4"/>
                </a:solidFill>
              </a:defRPr>
            </a:lvl4pPr>
            <a:lvl5pPr marL="2108200" indent="-279400">
              <a:spcBef>
                <a:spcPts val="0"/>
              </a:spcBef>
              <a:buClrTx/>
              <a:buFontTx/>
              <a:defRPr sz="22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364" name="Text Placeholder 36"/>
          <p:cNvSpPr/>
          <p:nvPr>
            <p:ph type="body" sz="quarter" idx="13"/>
          </p:nvPr>
        </p:nvSpPr>
        <p:spPr>
          <a:xfrm>
            <a:off x="8064690" y="5907080"/>
            <a:ext cx="3637453" cy="833274"/>
          </a:xfrm>
          <a:prstGeom prst="rect">
            <a:avLst/>
          </a:prstGeom>
        </p:spPr>
        <p:txBody>
          <a:bodyPr anchor="ctr"/>
          <a:lstStyle/>
          <a:p>
            <a:pPr marL="0" indent="0">
              <a:spcBef>
                <a:spcPts val="0"/>
              </a:spcBef>
              <a:buClrTx/>
              <a:buSzTx/>
              <a:buFontTx/>
              <a:buNone/>
              <a:defRPr sz="2200">
                <a:solidFill>
                  <a:schemeClr val="accent4"/>
                </a:solidFill>
              </a:defRPr>
            </a:pPr>
          </a:p>
        </p:txBody>
      </p:sp>
      <p:sp>
        <p:nvSpPr>
          <p:cNvPr id="365" name="Rectangle 39"/>
          <p:cNvSpPr/>
          <p:nvPr/>
        </p:nvSpPr>
        <p:spPr>
          <a:xfrm flipV="1">
            <a:off x="565829" y="1415512"/>
            <a:ext cx="11136314" cy="76203"/>
          </a:xfrm>
          <a:prstGeom prst="rect">
            <a:avLst/>
          </a:prstGeom>
          <a:solidFill>
            <a:srgbClr val="503D66">
              <a:alpha val="16000"/>
            </a:srgbClr>
          </a:solidFill>
          <a:ln w="12700">
            <a:miter lim="400000"/>
          </a:ln>
          <a:effectLst>
            <a:outerShdw sx="100000" sy="100000" kx="0" ky="0" algn="b" rotWithShape="0" blurRad="0" dist="23000" dir="5400000">
              <a:srgbClr val="323232">
                <a:alpha val="72000"/>
              </a:srgbClr>
            </a:outerShdw>
          </a:effectLst>
        </p:spPr>
        <p:txBody>
          <a:bodyPr lIns="45719" rIns="45719" anchor="ctr"/>
          <a:lstStyle/>
          <a:p>
            <a:pPr algn="ctr" defTabSz="1218940">
              <a:defRPr sz="4800">
                <a:solidFill>
                  <a:srgbClr val="000000"/>
                </a:solidFill>
              </a:defRPr>
            </a:pPr>
          </a:p>
        </p:txBody>
      </p:sp>
      <p:sp>
        <p:nvSpPr>
          <p:cNvPr id="366" name="Picture Placeholder 41"/>
          <p:cNvSpPr/>
          <p:nvPr>
            <p:ph type="pic" sz="quarter" idx="14"/>
          </p:nvPr>
        </p:nvSpPr>
        <p:spPr>
          <a:xfrm>
            <a:off x="598487" y="252439"/>
            <a:ext cx="1604356" cy="903744"/>
          </a:xfrm>
          <a:prstGeom prst="rect">
            <a:avLst/>
          </a:prstGeom>
        </p:spPr>
        <p:txBody>
          <a:bodyPr lIns="91439" rIns="91439">
            <a:noAutofit/>
          </a:bodyPr>
          <a:lstStyle/>
          <a:p>
            <a:pPr/>
          </a:p>
        </p:txBody>
      </p:sp>
      <p:pic>
        <p:nvPicPr>
          <p:cNvPr id="367" name="Picture 42" descr="Picture 42"/>
          <p:cNvPicPr>
            <a:picLocks noChangeAspect="1"/>
          </p:cNvPicPr>
          <p:nvPr/>
        </p:nvPicPr>
        <p:blipFill>
          <a:blip r:embed="rId5">
            <a:extLst/>
          </a:blip>
          <a:stretch>
            <a:fillRect/>
          </a:stretch>
        </p:blipFill>
        <p:spPr>
          <a:xfrm>
            <a:off x="10395856" y="333163"/>
            <a:ext cx="1306286" cy="968707"/>
          </a:xfrm>
          <a:prstGeom prst="rect">
            <a:avLst/>
          </a:prstGeom>
          <a:ln w="12700">
            <a:miter lim="400000"/>
          </a:ln>
        </p:spPr>
      </p:pic>
      <p:sp>
        <p:nvSpPr>
          <p:cNvPr id="368" name="Picture Placeholder 41"/>
          <p:cNvSpPr/>
          <p:nvPr>
            <p:ph type="pic" sz="quarter" idx="15"/>
          </p:nvPr>
        </p:nvSpPr>
        <p:spPr>
          <a:xfrm>
            <a:off x="2355243" y="252439"/>
            <a:ext cx="1604356" cy="903744"/>
          </a:xfrm>
          <a:prstGeom prst="rect">
            <a:avLst/>
          </a:prstGeom>
        </p:spPr>
        <p:txBody>
          <a:bodyPr lIns="91439" rIns="91439">
            <a:noAutofit/>
          </a:bodyPr>
          <a:lstStyle/>
          <a:p>
            <a:pPr/>
          </a:p>
        </p:txBody>
      </p:sp>
      <p:sp>
        <p:nvSpPr>
          <p:cNvPr id="369" name="Text Placeholder 46"/>
          <p:cNvSpPr/>
          <p:nvPr>
            <p:ph type="body" sz="quarter" idx="16"/>
          </p:nvPr>
        </p:nvSpPr>
        <p:spPr>
          <a:xfrm>
            <a:off x="6559849" y="1676400"/>
            <a:ext cx="5142293" cy="423863"/>
          </a:xfrm>
          <a:prstGeom prst="rect">
            <a:avLst/>
          </a:prstGeom>
        </p:spPr>
        <p:txBody>
          <a:bodyPr/>
          <a:lstStyle/>
          <a:p>
            <a:pPr marL="0" indent="0">
              <a:buClrTx/>
              <a:buSzTx/>
              <a:buFontTx/>
              <a:buNone/>
              <a:defRPr b="1" sz="2400">
                <a:solidFill>
                  <a:schemeClr val="accent2"/>
                </a:solidFill>
              </a:defRPr>
            </a:pPr>
          </a:p>
        </p:txBody>
      </p:sp>
      <p:sp>
        <p:nvSpPr>
          <p:cNvPr id="370" name="Text Placeholder 46"/>
          <p:cNvSpPr/>
          <p:nvPr>
            <p:ph type="body" sz="quarter" idx="17"/>
          </p:nvPr>
        </p:nvSpPr>
        <p:spPr>
          <a:xfrm>
            <a:off x="6559849" y="3757650"/>
            <a:ext cx="5142293" cy="423864"/>
          </a:xfrm>
          <a:prstGeom prst="rect">
            <a:avLst/>
          </a:prstGeom>
        </p:spPr>
        <p:txBody>
          <a:bodyPr/>
          <a:lstStyle/>
          <a:p>
            <a:pPr marL="0" indent="0">
              <a:buClrTx/>
              <a:buSzTx/>
              <a:buFontTx/>
              <a:buNone/>
              <a:defRPr b="1" sz="2400">
                <a:solidFill>
                  <a:schemeClr val="accent2"/>
                </a:solidFill>
              </a:defRPr>
            </a:pPr>
          </a:p>
        </p:txBody>
      </p:sp>
      <p:sp>
        <p:nvSpPr>
          <p:cNvPr id="371" name="Text Placeholder 46"/>
          <p:cNvSpPr/>
          <p:nvPr>
            <p:ph type="body" sz="quarter" idx="18"/>
          </p:nvPr>
        </p:nvSpPr>
        <p:spPr>
          <a:xfrm>
            <a:off x="565830" y="1676400"/>
            <a:ext cx="5142292" cy="423863"/>
          </a:xfrm>
          <a:prstGeom prst="rect">
            <a:avLst/>
          </a:prstGeom>
        </p:spPr>
        <p:txBody>
          <a:bodyPr/>
          <a:lstStyle/>
          <a:p>
            <a:pPr marL="0" indent="0">
              <a:buClrTx/>
              <a:buSzTx/>
              <a:buFontTx/>
              <a:buNone/>
              <a:defRPr b="1" sz="2400">
                <a:solidFill>
                  <a:schemeClr val="accent2"/>
                </a:solidFill>
              </a:defRPr>
            </a:pPr>
          </a:p>
        </p:txBody>
      </p:sp>
      <p:sp>
        <p:nvSpPr>
          <p:cNvPr id="372" name="Text Placeholder 46"/>
          <p:cNvSpPr/>
          <p:nvPr>
            <p:ph type="body" sz="quarter" idx="19"/>
          </p:nvPr>
        </p:nvSpPr>
        <p:spPr>
          <a:xfrm>
            <a:off x="565830" y="3768907"/>
            <a:ext cx="5142292" cy="423864"/>
          </a:xfrm>
          <a:prstGeom prst="rect">
            <a:avLst/>
          </a:prstGeom>
        </p:spPr>
        <p:txBody>
          <a:bodyPr/>
          <a:lstStyle/>
          <a:p>
            <a:pPr marL="0" indent="0">
              <a:buClrTx/>
              <a:buSzTx/>
              <a:buFontTx/>
              <a:buNone/>
              <a:defRPr b="1" sz="2400">
                <a:solidFill>
                  <a:schemeClr val="accent2"/>
                </a:solidFill>
              </a:defRPr>
            </a:pPr>
          </a:p>
        </p:txBody>
      </p:sp>
      <p:sp>
        <p:nvSpPr>
          <p:cNvPr id="373" name="Text Placeholder 52"/>
          <p:cNvSpPr/>
          <p:nvPr>
            <p:ph type="body" sz="quarter" idx="20"/>
          </p:nvPr>
        </p:nvSpPr>
        <p:spPr>
          <a:xfrm>
            <a:off x="565150" y="2308225"/>
            <a:ext cx="5143500" cy="1208088"/>
          </a:xfrm>
          <a:prstGeom prst="rect">
            <a:avLst/>
          </a:prstGeom>
        </p:spPr>
        <p:txBody>
          <a:bodyPr/>
          <a:lstStyle/>
          <a:p>
            <a:pPr>
              <a:defRPr sz="1400"/>
            </a:pPr>
          </a:p>
        </p:txBody>
      </p:sp>
      <p:sp>
        <p:nvSpPr>
          <p:cNvPr id="374" name="Text Placeholder 52"/>
          <p:cNvSpPr/>
          <p:nvPr>
            <p:ph type="body" sz="quarter" idx="21"/>
          </p:nvPr>
        </p:nvSpPr>
        <p:spPr>
          <a:xfrm>
            <a:off x="6559849" y="2308225"/>
            <a:ext cx="5143501" cy="1208088"/>
          </a:xfrm>
          <a:prstGeom prst="rect">
            <a:avLst/>
          </a:prstGeom>
        </p:spPr>
        <p:txBody>
          <a:bodyPr/>
          <a:lstStyle/>
          <a:p>
            <a:pPr>
              <a:defRPr sz="1400"/>
            </a:pPr>
          </a:p>
        </p:txBody>
      </p:sp>
      <p:sp>
        <p:nvSpPr>
          <p:cNvPr id="375" name="Text Placeholder 52"/>
          <p:cNvSpPr/>
          <p:nvPr>
            <p:ph type="body" sz="quarter" idx="22"/>
          </p:nvPr>
        </p:nvSpPr>
        <p:spPr>
          <a:xfrm>
            <a:off x="6559849" y="4406525"/>
            <a:ext cx="5143501" cy="1208089"/>
          </a:xfrm>
          <a:prstGeom prst="rect">
            <a:avLst/>
          </a:prstGeom>
        </p:spPr>
        <p:txBody>
          <a:bodyPr/>
          <a:lstStyle/>
          <a:p>
            <a:pPr>
              <a:defRPr sz="1400"/>
            </a:pPr>
          </a:p>
        </p:txBody>
      </p:sp>
      <p:sp>
        <p:nvSpPr>
          <p:cNvPr id="376" name="Text Placeholder 52"/>
          <p:cNvSpPr/>
          <p:nvPr>
            <p:ph type="body" sz="quarter" idx="23"/>
          </p:nvPr>
        </p:nvSpPr>
        <p:spPr>
          <a:xfrm>
            <a:off x="564621" y="4406525"/>
            <a:ext cx="5143501" cy="1208089"/>
          </a:xfrm>
          <a:prstGeom prst="rect">
            <a:avLst/>
          </a:prstGeom>
        </p:spPr>
        <p:txBody>
          <a:bodyPr/>
          <a:lstStyle/>
          <a:p>
            <a:pPr>
              <a:defRPr sz="1400"/>
            </a:pPr>
          </a:p>
        </p:txBody>
      </p:sp>
      <p:sp>
        <p:nvSpPr>
          <p:cNvPr id="3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you">
    <p:bg>
      <p:bgPr>
        <a:solidFill>
          <a:srgbClr val="ECF0F4"/>
        </a:solidFill>
      </p:bgPr>
    </p:bg>
    <p:spTree>
      <p:nvGrpSpPr>
        <p:cNvPr id="1" name=""/>
        <p:cNvGrpSpPr/>
        <p:nvPr/>
      </p:nvGrpSpPr>
      <p:grpSpPr>
        <a:xfrm>
          <a:off x="0" y="0"/>
          <a:ext cx="0" cy="0"/>
          <a:chOff x="0" y="0"/>
          <a:chExt cx="0" cy="0"/>
        </a:xfrm>
      </p:grpSpPr>
      <p:pic>
        <p:nvPicPr>
          <p:cNvPr id="384" name="Picture 6" descr="Picture 6"/>
          <p:cNvPicPr>
            <a:picLocks noChangeAspect="1"/>
          </p:cNvPicPr>
          <p:nvPr/>
        </p:nvPicPr>
        <p:blipFill>
          <a:blip r:embed="rId2">
            <a:extLst/>
          </a:blip>
          <a:stretch>
            <a:fillRect/>
          </a:stretch>
        </p:blipFill>
        <p:spPr>
          <a:xfrm>
            <a:off x="0" y="2120900"/>
            <a:ext cx="12192000" cy="2609850"/>
          </a:xfrm>
          <a:prstGeom prst="rect">
            <a:avLst/>
          </a:prstGeom>
          <a:ln w="12700">
            <a:miter lim="400000"/>
          </a:ln>
        </p:spPr>
      </p:pic>
      <p:sp>
        <p:nvSpPr>
          <p:cNvPr id="385" name="TextBox 7"/>
          <p:cNvSpPr txBox="1"/>
          <p:nvPr/>
        </p:nvSpPr>
        <p:spPr>
          <a:xfrm>
            <a:off x="4057650" y="2705238"/>
            <a:ext cx="4076700" cy="6463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000">
                <a:solidFill>
                  <a:schemeClr val="accent4"/>
                </a:solidFill>
              </a:defRPr>
            </a:lvl1pPr>
          </a:lstStyle>
          <a:p>
            <a:pPr/>
            <a:r>
              <a:t>THANK YOU</a:t>
            </a:r>
          </a:p>
        </p:txBody>
      </p:sp>
      <p:sp>
        <p:nvSpPr>
          <p:cNvPr id="386" name="TextBox 9"/>
          <p:cNvSpPr txBox="1"/>
          <p:nvPr/>
        </p:nvSpPr>
        <p:spPr>
          <a:xfrm>
            <a:off x="4057650" y="3584654"/>
            <a:ext cx="40767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chemeClr val="accent2"/>
                </a:solidFill>
              </a:defRPr>
            </a:lvl1pPr>
          </a:lstStyle>
          <a:p>
            <a:pPr/>
            <a:r>
              <a:t>www.nashtechglobal.com</a:t>
            </a: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394" name="Title Text"/>
          <p:cNvSpPr txBox="1"/>
          <p:nvPr>
            <p:ph type="title"/>
          </p:nvPr>
        </p:nvSpPr>
        <p:spPr>
          <a:xfrm>
            <a:off x="838200" y="365125"/>
            <a:ext cx="10515600" cy="1325563"/>
          </a:xfrm>
          <a:prstGeom prst="rect">
            <a:avLst/>
          </a:prstGeom>
        </p:spPr>
        <p:txBody>
          <a:bodyPr/>
          <a:lstStyle/>
          <a:p>
            <a:pPr/>
            <a:r>
              <a:t>Title Text</a:t>
            </a:r>
          </a:p>
        </p:txBody>
      </p:sp>
      <p:sp>
        <p:nvSpPr>
          <p:cNvPr id="395" name="Body Level One…"/>
          <p:cNvSpPr txBox="1"/>
          <p:nvPr>
            <p:ph type="body" idx="1"/>
          </p:nvPr>
        </p:nvSpPr>
        <p:spPr>
          <a:xfrm>
            <a:off x="838200" y="1825625"/>
            <a:ext cx="10515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6" name="Slide Number"/>
          <p:cNvSpPr txBox="1"/>
          <p:nvPr>
            <p:ph type="sldNum" sz="quarter" idx="2"/>
          </p:nvPr>
        </p:nvSpPr>
        <p:spPr>
          <a:xfrm>
            <a:off x="11080144" y="6406785"/>
            <a:ext cx="273657"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403" name="Title Text"/>
          <p:cNvSpPr txBox="1"/>
          <p:nvPr>
            <p:ph type="title"/>
          </p:nvPr>
        </p:nvSpPr>
        <p:spPr>
          <a:xfrm>
            <a:off x="8724900" y="365125"/>
            <a:ext cx="2628900" cy="5811838"/>
          </a:xfrm>
          <a:prstGeom prst="rect">
            <a:avLst/>
          </a:prstGeom>
        </p:spPr>
        <p:txBody>
          <a:bodyPr/>
          <a:lstStyle/>
          <a:p>
            <a:pPr/>
            <a:r>
              <a:t>Title Text</a:t>
            </a:r>
          </a:p>
        </p:txBody>
      </p:sp>
      <p:sp>
        <p:nvSpPr>
          <p:cNvPr id="404"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5" name="Slide Number"/>
          <p:cNvSpPr txBox="1"/>
          <p:nvPr>
            <p:ph type="sldNum" sz="quarter" idx="2"/>
          </p:nvPr>
        </p:nvSpPr>
        <p:spPr>
          <a:xfrm>
            <a:off x="11080144" y="6406785"/>
            <a:ext cx="273657"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2">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37"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38"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39"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40"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41"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3">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9"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50"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51"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52"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53"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54"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4">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63"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64"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65"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66"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67"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5">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5"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76"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77"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79"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80"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Section Header 5">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8"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89"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90"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91"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92"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93"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6">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 name="Rectangle 7"/>
          <p:cNvSpPr/>
          <p:nvPr/>
        </p:nvSpPr>
        <p:spPr>
          <a:xfrm>
            <a:off x="0" y="4850296"/>
            <a:ext cx="12192000" cy="2007705"/>
          </a:xfrm>
          <a:prstGeom prst="rect">
            <a:avLst/>
          </a:prstGeom>
          <a:solidFill>
            <a:schemeClr val="accent1">
              <a:lumOff val="7843"/>
            </a:schemeClr>
          </a:solidFill>
          <a:ln w="12700">
            <a:miter lim="400000"/>
          </a:ln>
        </p:spPr>
        <p:txBody>
          <a:bodyPr lIns="45719" rIns="45719" anchor="ctr"/>
          <a:lstStyle/>
          <a:p>
            <a:pPr algn="ctr"/>
          </a:p>
        </p:txBody>
      </p:sp>
      <p:sp>
        <p:nvSpPr>
          <p:cNvPr id="102" name="Title Text"/>
          <p:cNvSpPr txBox="1"/>
          <p:nvPr>
            <p:ph type="title"/>
          </p:nvPr>
        </p:nvSpPr>
        <p:spPr>
          <a:xfrm>
            <a:off x="912206" y="4850296"/>
            <a:ext cx="10515601" cy="1043610"/>
          </a:xfrm>
          <a:prstGeom prst="rect">
            <a:avLst/>
          </a:prstGeom>
        </p:spPr>
        <p:txBody>
          <a:bodyPr anchor="b"/>
          <a:lstStyle>
            <a:lvl1pPr>
              <a:defRPr sz="4200">
                <a:solidFill>
                  <a:schemeClr val="accent4"/>
                </a:solidFill>
              </a:defRPr>
            </a:lvl1pPr>
          </a:lstStyle>
          <a:p>
            <a:pPr/>
            <a:r>
              <a:t>Title Text</a:t>
            </a:r>
          </a:p>
        </p:txBody>
      </p:sp>
      <p:sp>
        <p:nvSpPr>
          <p:cNvPr id="103" name="Body Level One…"/>
          <p:cNvSpPr txBox="1"/>
          <p:nvPr>
            <p:ph type="body" sz="quarter" idx="1"/>
          </p:nvPr>
        </p:nvSpPr>
        <p:spPr>
          <a:xfrm>
            <a:off x="922144" y="5991397"/>
            <a:ext cx="10515601" cy="717516"/>
          </a:xfrm>
          <a:prstGeom prst="rect">
            <a:avLst/>
          </a:prstGeom>
        </p:spPr>
        <p:txBody>
          <a:bodyPr/>
          <a:lstStyle>
            <a:lvl1pPr marL="0" indent="0">
              <a:buClrTx/>
              <a:buSzTx/>
              <a:buFontTx/>
              <a:buNone/>
              <a:defRPr sz="2400">
                <a:solidFill>
                  <a:schemeClr val="accent2"/>
                </a:solidFill>
              </a:defRPr>
            </a:lvl1pPr>
            <a:lvl2pPr marL="0" indent="457200">
              <a:buClrTx/>
              <a:buSzTx/>
              <a:buFontTx/>
              <a:buNone/>
              <a:defRPr sz="2400">
                <a:solidFill>
                  <a:schemeClr val="accent2"/>
                </a:solidFill>
              </a:defRPr>
            </a:lvl2pPr>
            <a:lvl3pPr marL="0" indent="914400">
              <a:buClrTx/>
              <a:buSzTx/>
              <a:buFontTx/>
              <a:buNone/>
              <a:defRPr sz="2400">
                <a:solidFill>
                  <a:schemeClr val="accent2"/>
                </a:solidFill>
              </a:defRPr>
            </a:lvl3pPr>
            <a:lvl4pPr marL="0" indent="1371600">
              <a:buClrTx/>
              <a:buSzTx/>
              <a:buFontTx/>
              <a:buNone/>
              <a:defRPr sz="2400">
                <a:solidFill>
                  <a:schemeClr val="accent2"/>
                </a:solidFill>
              </a:defRPr>
            </a:lvl4pPr>
            <a:lvl5pPr marL="0" indent="1828800">
              <a:buClrTx/>
              <a:buSzTx/>
              <a:buFontTx/>
              <a:buNone/>
              <a:defRPr sz="24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pic>
        <p:nvPicPr>
          <p:cNvPr id="104" name="Picture 6" descr="Picture 6"/>
          <p:cNvPicPr>
            <a:picLocks noChangeAspect="1"/>
          </p:cNvPicPr>
          <p:nvPr/>
        </p:nvPicPr>
        <p:blipFill>
          <a:blip r:embed="rId3">
            <a:extLst/>
          </a:blip>
          <a:stretch>
            <a:fillRect/>
          </a:stretch>
        </p:blipFill>
        <p:spPr>
          <a:xfrm>
            <a:off x="0" y="4850296"/>
            <a:ext cx="961901" cy="551911"/>
          </a:xfrm>
          <a:prstGeom prst="rect">
            <a:avLst/>
          </a:prstGeom>
          <a:ln w="12700">
            <a:miter lim="400000"/>
          </a:ln>
        </p:spPr>
      </p:pic>
      <p:pic>
        <p:nvPicPr>
          <p:cNvPr id="105" name="Picture 9" descr="Picture 9"/>
          <p:cNvPicPr>
            <a:picLocks noChangeAspect="1"/>
          </p:cNvPicPr>
          <p:nvPr/>
        </p:nvPicPr>
        <p:blipFill>
          <a:blip r:embed="rId4">
            <a:extLst/>
          </a:blip>
          <a:stretch>
            <a:fillRect/>
          </a:stretch>
        </p:blipFill>
        <p:spPr>
          <a:xfrm>
            <a:off x="10807031" y="135151"/>
            <a:ext cx="1261428" cy="935440"/>
          </a:xfrm>
          <a:prstGeom prst="rect">
            <a:avLst/>
          </a:prstGeom>
          <a:ln w="12700">
            <a:miter lim="400000"/>
          </a:ln>
        </p:spPr>
      </p:pic>
      <p:sp>
        <p:nvSpPr>
          <p:cNvPr id="106" name="Rectangle 12"/>
          <p:cNvSpPr/>
          <p:nvPr/>
        </p:nvSpPr>
        <p:spPr>
          <a:xfrm>
            <a:off x="0" y="4752802"/>
            <a:ext cx="12192000" cy="97494"/>
          </a:xfrm>
          <a:prstGeom prst="rect">
            <a:avLst/>
          </a:prstGeom>
          <a:solidFill>
            <a:schemeClr val="accent1">
              <a:lumOff val="7843"/>
              <a:alpha val="60000"/>
            </a:schemeClr>
          </a:solidFill>
          <a:ln w="12700">
            <a:miter lim="400000"/>
          </a:ln>
        </p:spPr>
        <p:txBody>
          <a:bodyPr lIns="45719" rIns="45719" anchor="ctr"/>
          <a:lstStyle/>
          <a:p>
            <a:pPr algn="ct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lumOff val="7843"/>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157990"/>
            <a:ext cx="10515600" cy="53869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838200" y="1133060"/>
            <a:ext cx="10515600" cy="50439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Picture 7" descr="Picture 7"/>
          <p:cNvPicPr>
            <a:picLocks noChangeAspect="1"/>
          </p:cNvPicPr>
          <p:nvPr/>
        </p:nvPicPr>
        <p:blipFill>
          <a:blip r:embed="rId2">
            <a:extLst/>
          </a:blip>
          <a:stretch>
            <a:fillRect/>
          </a:stretch>
        </p:blipFill>
        <p:spPr>
          <a:xfrm>
            <a:off x="0" y="-9940"/>
            <a:ext cx="961901" cy="551912"/>
          </a:xfrm>
          <a:prstGeom prst="rect">
            <a:avLst/>
          </a:prstGeom>
          <a:ln w="12700">
            <a:miter lim="400000"/>
          </a:ln>
        </p:spPr>
      </p:pic>
      <p:sp>
        <p:nvSpPr>
          <p:cNvPr id="5"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D8D8D"/>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b="0" baseline="0" cap="none" i="0" spc="0" strike="noStrike" sz="3200" u="none">
          <a:ln>
            <a:noFill/>
          </a:ln>
          <a:solidFill>
            <a:schemeClr val="accent2"/>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
          <a:schemeClr val="accent4"/>
        </a:buClr>
        <a:buSzPct val="120000"/>
        <a:buFont typeface="Arial"/>
        <a:buChar char="•"/>
        <a:tabLst/>
        <a:defRPr b="0" baseline="0" cap="none" i="0" spc="0" strike="noStrike" sz="2800" u="none">
          <a:ln>
            <a:noFill/>
          </a:ln>
          <a:solidFill>
            <a:srgbClr val="323232"/>
          </a:solidFill>
          <a:uFillTx/>
          <a:latin typeface="+mj-lt"/>
          <a:ea typeface="+mj-ea"/>
          <a:cs typeface="+mj-cs"/>
          <a:sym typeface="Arial"/>
        </a:defRPr>
      </a:lvl1pPr>
      <a:lvl2pPr marL="723900" marR="0" indent="-2667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2pPr>
      <a:lvl3pPr marL="1234439" marR="0" indent="-320039"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3pPr>
      <a:lvl4pPr marL="17272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4pPr>
      <a:lvl5pPr marL="21844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5pPr>
      <a:lvl6pPr marL="26416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6pPr>
      <a:lvl7pPr marL="30988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7pPr>
      <a:lvl8pPr marL="35560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8pPr>
      <a:lvl9pPr marL="4013200" marR="0" indent="-355600" algn="l" defTabSz="914400" rtl="0" latinLnBrk="0">
        <a:lnSpc>
          <a:spcPct val="90000"/>
        </a:lnSpc>
        <a:spcBef>
          <a:spcPts val="1000"/>
        </a:spcBef>
        <a:spcAft>
          <a:spcPts val="0"/>
        </a:spcAft>
        <a:buClr>
          <a:schemeClr val="accent4"/>
        </a:buClr>
        <a:buSzPct val="100000"/>
        <a:buFont typeface="Arial"/>
        <a:buChar char="•"/>
        <a:tabLst/>
        <a:defRPr b="0" baseline="0" cap="none" i="0" spc="0" strike="noStrike" sz="2800" u="none">
          <a:ln>
            <a:noFill/>
          </a:ln>
          <a:solidFill>
            <a:srgbClr val="323232"/>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content.pivotal.io/blog/messaging-patterns-for-event-driven-microservices" TargetMode="External"/><Relationship Id="rId3" Type="http://schemas.openxmlformats.org/officeDocument/2006/relationships/hyperlink" Target="https://dzone.com/articles/the-developers-guide-to-collections-queues" TargetMode="External"/><Relationship Id="rId4" Type="http://schemas.openxmlformats.org/officeDocument/2006/relationships/hyperlink" Target="https://dzone.com/articles/comparing-publish-subscribe-messaging-and-message" TargetMode="External"/><Relationship Id="rId5" Type="http://schemas.openxmlformats.org/officeDocument/2006/relationships/hyperlink" Target="https://dzone.com/articles/you-probably-dont-need" TargetMode="External"/><Relationship Id="rId6" Type="http://schemas.openxmlformats.org/officeDocument/2006/relationships/hyperlink" Target="https://dzone.com/articles/java-message-system-introduction"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jpeg"/><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gif"/></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Title 1"/>
          <p:cNvSpPr txBox="1"/>
          <p:nvPr>
            <p:ph type="ctrTitle"/>
          </p:nvPr>
        </p:nvSpPr>
        <p:spPr>
          <a:xfrm>
            <a:off x="1013361" y="1888176"/>
            <a:ext cx="8178142" cy="2526127"/>
          </a:xfrm>
          <a:prstGeom prst="rect">
            <a:avLst/>
          </a:prstGeom>
        </p:spPr>
        <p:txBody>
          <a:bodyPr/>
          <a:lstStyle/>
          <a:p>
            <a:pPr/>
            <a:r>
              <a:t>Message Queue</a:t>
            </a:r>
          </a:p>
        </p:txBody>
      </p:sp>
      <p:sp>
        <p:nvSpPr>
          <p:cNvPr id="415" name="Subtitle 2"/>
          <p:cNvSpPr txBox="1"/>
          <p:nvPr>
            <p:ph type="subTitle" sz="quarter" idx="1"/>
          </p:nvPr>
        </p:nvSpPr>
        <p:spPr>
          <a:xfrm>
            <a:off x="1013361" y="4690803"/>
            <a:ext cx="3224585" cy="1009352"/>
          </a:xfrm>
          <a:prstGeom prst="rect">
            <a:avLst/>
          </a:prstGeom>
        </p:spPr>
        <p:txBody>
          <a:bodyPr/>
          <a:lstStyle/>
          <a:p>
            <a:pPr/>
            <a:r>
              <a:t>Bao Nguyen – PSE</a:t>
            </a:r>
          </a:p>
          <a:p>
            <a:pPr/>
            <a:r>
              <a:t>Duy Bui - SSE </a:t>
            </a:r>
          </a:p>
        </p:txBody>
      </p:sp>
      <p:sp>
        <p:nvSpPr>
          <p:cNvPr id="416" name="Subtitle 2"/>
          <p:cNvSpPr txBox="1"/>
          <p:nvPr/>
        </p:nvSpPr>
        <p:spPr>
          <a:xfrm>
            <a:off x="4483708" y="4690803"/>
            <a:ext cx="3224584" cy="100935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2800">
                <a:solidFill>
                  <a:schemeClr val="accent2"/>
                </a:solidFill>
              </a:defRPr>
            </a:lvl1pPr>
          </a:lstStyle>
          <a:p>
            <a:pPr/>
            <a:r>
              <a:t>07 - 2018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Title 1"/>
          <p:cNvSpPr txBox="1"/>
          <p:nvPr>
            <p:ph type="title"/>
          </p:nvPr>
        </p:nvSpPr>
        <p:spPr>
          <a:prstGeom prst="rect">
            <a:avLst/>
          </a:prstGeom>
        </p:spPr>
        <p:txBody>
          <a:bodyPr/>
          <a:lstStyle/>
          <a:p>
            <a:pPr/>
            <a:r>
              <a:t>Discussion</a:t>
            </a:r>
          </a:p>
        </p:txBody>
      </p:sp>
      <p:sp>
        <p:nvSpPr>
          <p:cNvPr id="455" name="Text Placehold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Title 3"/>
          <p:cNvSpPr txBox="1"/>
          <p:nvPr>
            <p:ph type="title"/>
          </p:nvPr>
        </p:nvSpPr>
        <p:spPr>
          <a:prstGeom prst="rect">
            <a:avLst/>
          </a:prstGeom>
        </p:spPr>
        <p:txBody>
          <a:bodyPr/>
          <a:lstStyle>
            <a:lvl1pPr defTabSz="896111">
              <a:defRPr sz="3136"/>
            </a:lvl1pPr>
          </a:lstStyle>
          <a:p>
            <a:pPr/>
            <a:r>
              <a:t>Rules</a:t>
            </a:r>
          </a:p>
        </p:txBody>
      </p:sp>
      <p:sp>
        <p:nvSpPr>
          <p:cNvPr id="458" name="Content Placeholder 4"/>
          <p:cNvSpPr txBox="1"/>
          <p:nvPr>
            <p:ph type="body" idx="1"/>
          </p:nvPr>
        </p:nvSpPr>
        <p:spPr>
          <a:xfrm>
            <a:off x="838200" y="1133061"/>
            <a:ext cx="10515600" cy="3751767"/>
          </a:xfrm>
          <a:prstGeom prst="rect">
            <a:avLst/>
          </a:prstGeom>
        </p:spPr>
        <p:txBody>
          <a:bodyPr/>
          <a:lstStyle/>
          <a:p>
            <a:pPr marL="457200" indent="-317500" defTabSz="457200">
              <a:lnSpc>
                <a:spcPct val="150000"/>
              </a:lnSpc>
              <a:spcBef>
                <a:spcPts val="0"/>
              </a:spcBef>
              <a:buClr>
                <a:srgbClr val="212121"/>
              </a:buClr>
              <a:buSzPct val="100000"/>
              <a:buFont typeface="Calibri"/>
              <a:defRPr b="1" sz="2000">
                <a:solidFill>
                  <a:srgbClr val="212121"/>
                </a:solidFill>
              </a:defRPr>
            </a:pPr>
            <a:r>
              <a:t>3 scenarios for discussion</a:t>
            </a:r>
          </a:p>
          <a:p>
            <a:pPr marL="457200" indent="-317500" defTabSz="457200">
              <a:lnSpc>
                <a:spcPct val="150000"/>
              </a:lnSpc>
              <a:spcBef>
                <a:spcPts val="0"/>
              </a:spcBef>
              <a:buClr>
                <a:srgbClr val="212121"/>
              </a:buClr>
              <a:buSzPct val="100000"/>
              <a:buFont typeface="Calibri"/>
              <a:defRPr b="1" sz="2000">
                <a:solidFill>
                  <a:srgbClr val="212121"/>
                </a:solidFill>
              </a:defRPr>
            </a:pPr>
            <a:r>
              <a:t>Time for each scenario : 10’ (Group discussion + presentation)</a:t>
            </a:r>
          </a:p>
          <a:p>
            <a:pPr marL="457200" indent="-317500" defTabSz="457200">
              <a:lnSpc>
                <a:spcPct val="150000"/>
              </a:lnSpc>
              <a:spcBef>
                <a:spcPts val="0"/>
              </a:spcBef>
              <a:buClr>
                <a:srgbClr val="212121"/>
              </a:buClr>
              <a:buSzPct val="100000"/>
              <a:buFont typeface="Calibri"/>
              <a:defRPr b="1" sz="2000">
                <a:solidFill>
                  <a:srgbClr val="212121"/>
                </a:solidFill>
              </a:defRPr>
            </a:pPr>
            <a:r>
              <a:t>Require 3 groups</a:t>
            </a:r>
          </a:p>
          <a:p>
            <a:pPr marL="457200" indent="-317500" defTabSz="457200">
              <a:lnSpc>
                <a:spcPct val="150000"/>
              </a:lnSpc>
              <a:spcBef>
                <a:spcPts val="0"/>
              </a:spcBef>
              <a:buClr>
                <a:srgbClr val="212121"/>
              </a:buClr>
              <a:buSzPct val="100000"/>
              <a:buFont typeface="Calibri"/>
              <a:defRPr b="1" sz="2000">
                <a:solidFill>
                  <a:srgbClr val="212121"/>
                </a:solidFill>
              </a:defRPr>
            </a:pPr>
            <a:r>
              <a:t>Group discussion: 5’</a:t>
            </a:r>
          </a:p>
          <a:p>
            <a:pPr marL="457200" indent="-317500" defTabSz="457200">
              <a:lnSpc>
                <a:spcPct val="150000"/>
              </a:lnSpc>
              <a:spcBef>
                <a:spcPts val="0"/>
              </a:spcBef>
              <a:buClr>
                <a:srgbClr val="212121"/>
              </a:buClr>
              <a:buSzPct val="100000"/>
              <a:buFont typeface="Calibri"/>
              <a:defRPr b="1" sz="2000">
                <a:solidFill>
                  <a:srgbClr val="212121"/>
                </a:solidFill>
              </a:defRPr>
            </a:pPr>
            <a:r>
              <a:t>Presentation: 5’</a:t>
            </a:r>
          </a:p>
          <a:p>
            <a:pPr lvl="4" marL="1016000" indent="-317500" defTabSz="457200">
              <a:lnSpc>
                <a:spcPct val="150000"/>
              </a:lnSpc>
              <a:spcBef>
                <a:spcPts val="0"/>
              </a:spcBef>
              <a:buClr>
                <a:srgbClr val="212121"/>
              </a:buClr>
              <a:buFont typeface="Calibri"/>
              <a:buChar char="✴"/>
              <a:defRPr b="1" sz="2000">
                <a:solidFill>
                  <a:srgbClr val="212121"/>
                </a:solidFill>
              </a:defRPr>
            </a:pPr>
            <a:r>
              <a:t>Why do you choose this solution?</a:t>
            </a:r>
          </a:p>
          <a:p>
            <a:pPr lvl="4" marL="1016000" indent="-317500" defTabSz="457200">
              <a:lnSpc>
                <a:spcPct val="150000"/>
              </a:lnSpc>
              <a:spcBef>
                <a:spcPts val="0"/>
              </a:spcBef>
              <a:buClr>
                <a:srgbClr val="212121"/>
              </a:buClr>
              <a:buFont typeface="Calibri"/>
              <a:buChar char="✴"/>
              <a:defRPr b="1" sz="2000">
                <a:solidFill>
                  <a:srgbClr val="212121"/>
                </a:solidFill>
              </a:defRPr>
            </a:pPr>
            <a:r>
              <a:t>What are the disadvantages in your solution?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Title 3"/>
          <p:cNvSpPr txBox="1"/>
          <p:nvPr>
            <p:ph type="title"/>
          </p:nvPr>
        </p:nvSpPr>
        <p:spPr>
          <a:prstGeom prst="rect">
            <a:avLst/>
          </a:prstGeom>
        </p:spPr>
        <p:txBody>
          <a:bodyPr/>
          <a:lstStyle>
            <a:lvl1pPr defTabSz="896111">
              <a:defRPr sz="3136"/>
            </a:lvl1pPr>
          </a:lstStyle>
          <a:p>
            <a:pPr/>
            <a:r>
              <a:t>Scenarios</a:t>
            </a:r>
          </a:p>
        </p:txBody>
      </p:sp>
      <p:sp>
        <p:nvSpPr>
          <p:cNvPr id="461" name="Content Placeholder 4"/>
          <p:cNvSpPr txBox="1"/>
          <p:nvPr>
            <p:ph type="body" idx="1"/>
          </p:nvPr>
        </p:nvSpPr>
        <p:spPr>
          <a:xfrm>
            <a:off x="825500" y="1133061"/>
            <a:ext cx="10515600" cy="4492931"/>
          </a:xfrm>
          <a:prstGeom prst="rect">
            <a:avLst/>
          </a:prstGeom>
        </p:spPr>
        <p:txBody>
          <a:bodyPr/>
          <a:lstStyle/>
          <a:p>
            <a:pPr marL="457200" indent="-317500" defTabSz="457200">
              <a:lnSpc>
                <a:spcPct val="150000"/>
              </a:lnSpc>
              <a:spcBef>
                <a:spcPts val="0"/>
              </a:spcBef>
              <a:buClr>
                <a:srgbClr val="212121"/>
              </a:buClr>
              <a:buSzPct val="100000"/>
              <a:buFont typeface="Calibri"/>
              <a:defRPr b="1" sz="2000">
                <a:solidFill>
                  <a:srgbClr val="212121"/>
                </a:solidFill>
              </a:defRPr>
            </a:pPr>
            <a:r>
              <a:t>Export Excel file with large data and send email (attach file) to Client</a:t>
            </a:r>
          </a:p>
          <a:p>
            <a:pPr lvl="2" marL="736600" indent="-317500" defTabSz="457200">
              <a:lnSpc>
                <a:spcPct val="150000"/>
              </a:lnSpc>
              <a:spcBef>
                <a:spcPts val="0"/>
              </a:spcBef>
              <a:buClr>
                <a:srgbClr val="212121"/>
              </a:buClr>
              <a:buFont typeface="Calibri"/>
              <a:buChar char="✦"/>
              <a:defRPr b="1" sz="2000">
                <a:solidFill>
                  <a:srgbClr val="212121"/>
                </a:solidFill>
              </a:defRPr>
            </a:pPr>
            <a:r>
              <a:t>We focus to discuss about design and implementation (assume all others condition is ok)</a:t>
            </a:r>
          </a:p>
          <a:p>
            <a:pPr lvl="2" marL="736600" indent="-317500" defTabSz="457200">
              <a:lnSpc>
                <a:spcPct val="150000"/>
              </a:lnSpc>
              <a:spcBef>
                <a:spcPts val="0"/>
              </a:spcBef>
              <a:buClr>
                <a:srgbClr val="212121"/>
              </a:buClr>
              <a:buFont typeface="Calibri"/>
              <a:buChar char="✦"/>
              <a:defRPr b="1" sz="2000">
                <a:solidFill>
                  <a:srgbClr val="212121"/>
                </a:solidFill>
              </a:defRPr>
            </a:pPr>
            <a:r>
              <a:t>Client click button to request</a:t>
            </a:r>
          </a:p>
          <a:p>
            <a:pPr lvl="2" marL="736600" indent="-317500" defTabSz="457200">
              <a:lnSpc>
                <a:spcPct val="150000"/>
              </a:lnSpc>
              <a:spcBef>
                <a:spcPts val="0"/>
              </a:spcBef>
              <a:buClr>
                <a:srgbClr val="212121"/>
              </a:buClr>
              <a:buFont typeface="Calibri"/>
              <a:buChar char="✦"/>
              <a:defRPr b="1" sz="2000">
                <a:solidFill>
                  <a:srgbClr val="212121"/>
                </a:solidFill>
              </a:defRPr>
            </a:pPr>
            <a:r>
              <a:t>System handle request and process export excel</a:t>
            </a:r>
          </a:p>
          <a:p>
            <a:pPr lvl="2" marL="736600" indent="-317500" defTabSz="457200">
              <a:lnSpc>
                <a:spcPct val="150000"/>
              </a:lnSpc>
              <a:spcBef>
                <a:spcPts val="0"/>
              </a:spcBef>
              <a:buClr>
                <a:srgbClr val="212121"/>
              </a:buClr>
              <a:buFont typeface="Calibri"/>
              <a:buChar char="✦"/>
              <a:defRPr b="1" sz="2000">
                <a:solidFill>
                  <a:srgbClr val="212121"/>
                </a:solidFill>
              </a:defRPr>
            </a:pPr>
            <a:r>
              <a:t>System send email to client</a:t>
            </a:r>
            <a:endParaRPr b="0"/>
          </a:p>
          <a:p>
            <a:pPr marL="457200" indent="-317500" defTabSz="457200">
              <a:lnSpc>
                <a:spcPct val="150000"/>
              </a:lnSpc>
              <a:spcBef>
                <a:spcPts val="0"/>
              </a:spcBef>
              <a:buClr>
                <a:srgbClr val="212121"/>
              </a:buClr>
              <a:buSzPct val="100000"/>
              <a:buFont typeface="Calibri"/>
              <a:defRPr b="1" sz="2000">
                <a:solidFill>
                  <a:srgbClr val="212121"/>
                </a:solidFill>
              </a:defRPr>
            </a:pPr>
            <a:r>
              <a:t>Ticket booking system</a:t>
            </a:r>
          </a:p>
          <a:p>
            <a:pPr lvl="2" marL="736600" indent="-317500" defTabSz="457200">
              <a:lnSpc>
                <a:spcPct val="150000"/>
              </a:lnSpc>
              <a:spcBef>
                <a:spcPts val="0"/>
              </a:spcBef>
              <a:buClr>
                <a:srgbClr val="212121"/>
              </a:buClr>
              <a:buFont typeface="Calibri"/>
              <a:buChar char="✦"/>
              <a:defRPr b="1" sz="2000">
                <a:solidFill>
                  <a:srgbClr val="212121"/>
                </a:solidFill>
              </a:defRPr>
            </a:pPr>
            <a:r>
              <a:t>How to solve the “seat choosing” process.</a:t>
            </a:r>
          </a:p>
          <a:p>
            <a:pPr marL="457200" indent="-317500" defTabSz="457200">
              <a:lnSpc>
                <a:spcPct val="150000"/>
              </a:lnSpc>
              <a:spcBef>
                <a:spcPts val="0"/>
              </a:spcBef>
              <a:buClr>
                <a:srgbClr val="212121"/>
              </a:buClr>
              <a:buSzPct val="100000"/>
              <a:buFont typeface="Calibri"/>
              <a:defRPr b="1" sz="2000">
                <a:solidFill>
                  <a:srgbClr val="212121"/>
                </a:solidFill>
              </a:defRPr>
            </a:pPr>
            <a:r>
              <a:t>Game log system (desktop game)</a:t>
            </a:r>
          </a:p>
          <a:p>
            <a:pPr lvl="2" marL="736600" indent="-317500" defTabSz="457200">
              <a:lnSpc>
                <a:spcPct val="150000"/>
              </a:lnSpc>
              <a:spcBef>
                <a:spcPts val="0"/>
              </a:spcBef>
              <a:buClr>
                <a:srgbClr val="212121"/>
              </a:buClr>
              <a:buFont typeface="Calibri"/>
              <a:buChar char="✦"/>
              <a:defRPr b="1" sz="2000">
                <a:solidFill>
                  <a:srgbClr val="212121"/>
                </a:solidFill>
              </a:defRPr>
            </a:pPr>
            <a:r>
              <a:t>Collect log from gamer pc</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Title 19"/>
          <p:cNvSpPr txBox="1"/>
          <p:nvPr>
            <p:ph type="title"/>
          </p:nvPr>
        </p:nvSpPr>
        <p:spPr>
          <a:prstGeom prst="rect">
            <a:avLst/>
          </a:prstGeom>
        </p:spPr>
        <p:txBody>
          <a:bodyPr/>
          <a:lstStyle/>
          <a:p>
            <a:pPr/>
            <a:r>
              <a:t>Q&amp;A</a:t>
            </a:r>
          </a:p>
        </p:txBody>
      </p:sp>
      <p:sp>
        <p:nvSpPr>
          <p:cNvPr id="464" name="Text Placeholder 20"/>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Title 1"/>
          <p:cNvSpPr txBox="1"/>
          <p:nvPr>
            <p:ph type="title"/>
          </p:nvPr>
        </p:nvSpPr>
        <p:spPr>
          <a:prstGeom prst="rect">
            <a:avLst/>
          </a:prstGeom>
        </p:spPr>
        <p:txBody>
          <a:bodyPr/>
          <a:lstStyle/>
          <a:p>
            <a:pPr/>
            <a:r>
              <a:t>Examination</a:t>
            </a:r>
          </a:p>
        </p:txBody>
      </p:sp>
      <p:sp>
        <p:nvSpPr>
          <p:cNvPr id="467" name="Text Placehold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Title 19"/>
          <p:cNvSpPr txBox="1"/>
          <p:nvPr>
            <p:ph type="title"/>
          </p:nvPr>
        </p:nvSpPr>
        <p:spPr>
          <a:prstGeom prst="rect">
            <a:avLst/>
          </a:prstGeom>
        </p:spPr>
        <p:txBody>
          <a:bodyPr/>
          <a:lstStyle/>
          <a:p>
            <a:pPr/>
            <a:r>
              <a:t>References</a:t>
            </a:r>
          </a:p>
        </p:txBody>
      </p:sp>
      <p:sp>
        <p:nvSpPr>
          <p:cNvPr id="470" name="Text Placeholder 20"/>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Title 3"/>
          <p:cNvSpPr txBox="1"/>
          <p:nvPr>
            <p:ph type="title"/>
          </p:nvPr>
        </p:nvSpPr>
        <p:spPr>
          <a:prstGeom prst="rect">
            <a:avLst/>
          </a:prstGeom>
        </p:spPr>
        <p:txBody>
          <a:bodyPr/>
          <a:lstStyle>
            <a:lvl1pPr defTabSz="896111">
              <a:defRPr sz="3136"/>
            </a:lvl1pPr>
          </a:lstStyle>
          <a:p>
            <a:pPr/>
            <a:r>
              <a:t>Scenarios</a:t>
            </a:r>
          </a:p>
        </p:txBody>
      </p:sp>
      <p:sp>
        <p:nvSpPr>
          <p:cNvPr id="473" name="Content Placeholder 4"/>
          <p:cNvSpPr txBox="1"/>
          <p:nvPr>
            <p:ph type="body" idx="1"/>
          </p:nvPr>
        </p:nvSpPr>
        <p:spPr>
          <a:xfrm>
            <a:off x="838200" y="1133061"/>
            <a:ext cx="10515600" cy="3751767"/>
          </a:xfrm>
          <a:prstGeom prst="rect">
            <a:avLst/>
          </a:prstGeom>
        </p:spPr>
        <p:txBody>
          <a:bodyPr/>
          <a:lstStyle/>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t>Internet</a:t>
            </a: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rPr u="sng">
                <a:solidFill>
                  <a:schemeClr val="accent4"/>
                </a:solidFill>
                <a:uFill>
                  <a:solidFill>
                    <a:schemeClr val="accent4"/>
                  </a:solidFill>
                </a:uFill>
                <a:hlinkClick r:id="rId2" invalidUrl="" action="" tgtFrame="" tooltip="" history="1" highlightClick="0" endSnd="0"/>
              </a:rPr>
              <a:t>https://content.pivotal.io/blog/messaging-patterns-for-event-driven-microservices</a:t>
            </a:r>
            <a:r>
              <a:rPr b="0">
                <a:latin typeface="Calibri Light"/>
                <a:ea typeface="Calibri Light"/>
                <a:cs typeface="Calibri Light"/>
                <a:sym typeface="Calibri Light"/>
              </a:rPr>
              <a:t> </a:t>
            </a: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rPr u="sng">
                <a:solidFill>
                  <a:schemeClr val="accent4"/>
                </a:solidFill>
                <a:uFill>
                  <a:solidFill>
                    <a:schemeClr val="accent4"/>
                  </a:solidFill>
                </a:uFill>
                <a:hlinkClick r:id="rId3" invalidUrl="" action="" tgtFrame="" tooltip="" history="1" highlightClick="0" endSnd="0"/>
              </a:rPr>
              <a:t>https://dzone.com/articles/the-developers-guide-to-collections-queues</a:t>
            </a: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rPr u="sng">
                <a:solidFill>
                  <a:schemeClr val="accent4"/>
                </a:solidFill>
                <a:uFill>
                  <a:solidFill>
                    <a:schemeClr val="accent4"/>
                  </a:solidFill>
                </a:uFill>
                <a:hlinkClick r:id="rId4" invalidUrl="" action="" tgtFrame="" tooltip="" history="1" highlightClick="0" endSnd="0"/>
              </a:rPr>
              <a:t>https://dzone.com/articles/comparing-publish-subscribe-messaging-and-message</a:t>
            </a: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rPr u="sng">
                <a:solidFill>
                  <a:schemeClr val="accent4"/>
                </a:solidFill>
                <a:uFill>
                  <a:solidFill>
                    <a:schemeClr val="accent4"/>
                  </a:solidFill>
                </a:uFill>
                <a:hlinkClick r:id="rId5" invalidUrl="" action="" tgtFrame="" tooltip="" history="1" highlightClick="0" endSnd="0"/>
              </a:rPr>
              <a:t>https://dzone.com/articles/you-probably-dont-need</a:t>
            </a: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endParaRPr b="0">
              <a:latin typeface="Calibri Light"/>
              <a:ea typeface="Calibri Light"/>
              <a:cs typeface="Calibri Light"/>
              <a:sym typeface="Calibri Light"/>
            </a:endParaRPr>
          </a:p>
          <a:p>
            <a:pPr marL="457200" indent="-317500" defTabSz="457200">
              <a:lnSpc>
                <a:spcPts val="4200"/>
              </a:lnSpc>
              <a:spcBef>
                <a:spcPts val="0"/>
              </a:spcBef>
              <a:buClr>
                <a:srgbClr val="212121"/>
              </a:buClr>
              <a:buSzPct val="100000"/>
              <a:buFont typeface="Calibri"/>
              <a:defRPr b="1" sz="2000">
                <a:solidFill>
                  <a:srgbClr val="212121"/>
                </a:solidFill>
                <a:latin typeface="Calibri"/>
                <a:ea typeface="Calibri"/>
                <a:cs typeface="Calibri"/>
                <a:sym typeface="Calibri"/>
              </a:defRPr>
            </a:pPr>
            <a:r>
              <a:rPr u="sng">
                <a:solidFill>
                  <a:schemeClr val="accent4"/>
                </a:solidFill>
                <a:uFill>
                  <a:solidFill>
                    <a:schemeClr val="accent4"/>
                  </a:solidFill>
                </a:uFill>
                <a:hlinkClick r:id="rId6" invalidUrl="" action="" tgtFrame="" tooltip="" history="1" highlightClick="0" endSnd="0"/>
              </a:rPr>
              <a:t>https://dzone.com/articles/java-message-system-introduction</a:t>
            </a:r>
            <a:br>
              <a:rPr b="0">
                <a:latin typeface="Calibri Light"/>
                <a:ea typeface="Calibri Light"/>
                <a:cs typeface="Calibri Light"/>
                <a:sym typeface="Calibri Light"/>
              </a:rP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itle 22"/>
          <p:cNvSpPr txBox="1"/>
          <p:nvPr>
            <p:ph type="title"/>
          </p:nvPr>
        </p:nvSpPr>
        <p:spPr>
          <a:prstGeom prst="rect">
            <a:avLst/>
          </a:prstGeom>
        </p:spPr>
        <p:txBody>
          <a:bodyPr/>
          <a:lstStyle>
            <a:lvl1pPr defTabSz="896111">
              <a:defRPr sz="3136"/>
            </a:lvl1pPr>
          </a:lstStyle>
          <a:p>
            <a:pPr/>
            <a:r>
              <a:t>Agenda</a:t>
            </a:r>
          </a:p>
        </p:txBody>
      </p:sp>
      <p:sp>
        <p:nvSpPr>
          <p:cNvPr id="419" name="Content Placeholder 23"/>
          <p:cNvSpPr txBox="1"/>
          <p:nvPr>
            <p:ph type="body" idx="1"/>
          </p:nvPr>
        </p:nvSpPr>
        <p:spPr>
          <a:xfrm>
            <a:off x="838200" y="1133061"/>
            <a:ext cx="10515600" cy="5043902"/>
          </a:xfrm>
          <a:prstGeom prst="rect">
            <a:avLst/>
          </a:prstGeom>
        </p:spPr>
        <p:txBody>
          <a:bodyPr/>
          <a:lstStyle/>
          <a:p>
            <a:pPr lvl="1" marL="914400" indent="-854075">
              <a:lnSpc>
                <a:spcPct val="150000"/>
              </a:lnSpc>
              <a:spcBef>
                <a:spcPts val="500"/>
              </a:spcBef>
              <a:buClr>
                <a:schemeClr val="accent2"/>
              </a:buClr>
              <a:buChar char="•"/>
              <a:defRPr sz="2400"/>
            </a:pPr>
            <a:r>
              <a:t>What is message queue</a:t>
            </a:r>
          </a:p>
          <a:p>
            <a:pPr lvl="1" marL="914400" indent="-854075">
              <a:lnSpc>
                <a:spcPct val="150000"/>
              </a:lnSpc>
              <a:spcBef>
                <a:spcPts val="500"/>
              </a:spcBef>
              <a:buClr>
                <a:schemeClr val="accent2"/>
              </a:buClr>
              <a:buChar char="•"/>
              <a:defRPr sz="2400"/>
            </a:pPr>
            <a:r>
              <a:t>Review</a:t>
            </a:r>
          </a:p>
          <a:p>
            <a:pPr lvl="1" marL="914400" indent="-854075">
              <a:lnSpc>
                <a:spcPct val="150000"/>
              </a:lnSpc>
              <a:spcBef>
                <a:spcPts val="500"/>
              </a:spcBef>
              <a:buClr>
                <a:schemeClr val="accent2"/>
              </a:buClr>
              <a:buChar char="•"/>
              <a:defRPr sz="2400"/>
            </a:pPr>
            <a:r>
              <a:t>Message queue objective</a:t>
            </a:r>
          </a:p>
          <a:p>
            <a:pPr lvl="1" marL="914400" indent="-854075">
              <a:lnSpc>
                <a:spcPct val="150000"/>
              </a:lnSpc>
              <a:spcBef>
                <a:spcPts val="500"/>
              </a:spcBef>
              <a:buClr>
                <a:schemeClr val="accent2"/>
              </a:buClr>
              <a:buChar char="•"/>
              <a:defRPr sz="2400"/>
            </a:pPr>
            <a:r>
              <a:t>Demo</a:t>
            </a:r>
          </a:p>
          <a:p>
            <a:pPr lvl="1" marL="914400" indent="-854075">
              <a:lnSpc>
                <a:spcPct val="150000"/>
              </a:lnSpc>
              <a:spcBef>
                <a:spcPts val="500"/>
              </a:spcBef>
              <a:buClr>
                <a:schemeClr val="accent2"/>
              </a:buClr>
              <a:buChar char="•"/>
              <a:defRPr sz="2400"/>
            </a:pPr>
            <a:r>
              <a:t>Discussion with some scenarios</a:t>
            </a:r>
          </a:p>
          <a:p>
            <a:pPr lvl="1" marL="914400" indent="-854075">
              <a:lnSpc>
                <a:spcPct val="150000"/>
              </a:lnSpc>
              <a:spcBef>
                <a:spcPts val="500"/>
              </a:spcBef>
              <a:buClr>
                <a:schemeClr val="accent2"/>
              </a:buClr>
              <a:buChar char="•"/>
              <a:defRPr sz="2400"/>
            </a:pPr>
            <a:r>
              <a:t>Q&amp;A</a:t>
            </a:r>
          </a:p>
          <a:p>
            <a:pPr lvl="1" marL="914400" indent="-854075">
              <a:lnSpc>
                <a:spcPct val="150000"/>
              </a:lnSpc>
              <a:spcBef>
                <a:spcPts val="500"/>
              </a:spcBef>
              <a:buClr>
                <a:schemeClr val="accent2"/>
              </a:buClr>
              <a:buChar char="•"/>
              <a:defRPr sz="2400"/>
            </a:pPr>
            <a:r>
              <a:t>Examination</a:t>
            </a:r>
          </a:p>
          <a:p>
            <a:pPr lvl="1" marL="914400" indent="-854075">
              <a:lnSpc>
                <a:spcPct val="150000"/>
              </a:lnSpc>
              <a:spcBef>
                <a:spcPts val="500"/>
              </a:spcBef>
              <a:buClr>
                <a:schemeClr val="accent2"/>
              </a:buClr>
              <a:buChar char="•"/>
              <a:defRPr sz="2400"/>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prstGeom prst="rect">
            <a:avLst/>
          </a:prstGeom>
        </p:spPr>
        <p:txBody>
          <a:bodyPr/>
          <a:lstStyle/>
          <a:p>
            <a:pPr/>
            <a:r>
              <a:t>What is message queue</a:t>
            </a:r>
          </a:p>
        </p:txBody>
      </p:sp>
      <p:sp>
        <p:nvSpPr>
          <p:cNvPr id="422" name="Text Placehold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Title 3"/>
          <p:cNvSpPr txBox="1"/>
          <p:nvPr>
            <p:ph type="title"/>
          </p:nvPr>
        </p:nvSpPr>
        <p:spPr>
          <a:prstGeom prst="rect">
            <a:avLst/>
          </a:prstGeom>
        </p:spPr>
        <p:txBody>
          <a:bodyPr/>
          <a:lstStyle>
            <a:lvl1pPr defTabSz="896111">
              <a:defRPr sz="3136"/>
            </a:lvl1pPr>
          </a:lstStyle>
          <a:p>
            <a:pPr/>
            <a:r>
              <a:t>What is Message Queue</a:t>
            </a:r>
          </a:p>
        </p:txBody>
      </p:sp>
      <p:sp>
        <p:nvSpPr>
          <p:cNvPr id="425" name="Content Placeholder 4"/>
          <p:cNvSpPr txBox="1"/>
          <p:nvPr>
            <p:ph type="body" sz="half" idx="1"/>
          </p:nvPr>
        </p:nvSpPr>
        <p:spPr>
          <a:xfrm>
            <a:off x="838200" y="1133061"/>
            <a:ext cx="10515600" cy="1736817"/>
          </a:xfrm>
          <a:prstGeom prst="rect">
            <a:avLst/>
          </a:prstGeom>
        </p:spPr>
        <p:txBody>
          <a:bodyPr/>
          <a:lstStyle/>
          <a:p>
            <a:pPr lvl="1" marL="0" indent="0" defTabSz="457200">
              <a:lnSpc>
                <a:spcPct val="120000"/>
              </a:lnSpc>
              <a:spcBef>
                <a:spcPts val="600"/>
              </a:spcBef>
              <a:buClrTx/>
              <a:buSzTx/>
              <a:buFontTx/>
              <a:buNone/>
              <a:defRPr b="1" i="1" sz="1100">
                <a:solidFill>
                  <a:srgbClr val="333333"/>
                </a:solidFill>
                <a:uFill>
                  <a:solidFill>
                    <a:srgbClr val="333333"/>
                  </a:solidFill>
                </a:uFill>
              </a:defRPr>
            </a:pPr>
            <a:r>
              <a:t>	“</a:t>
            </a:r>
            <a:r>
              <a:rPr sz="1700"/>
              <a:t>A message queue is a form of asynchronous service-to-service communication used 	in serverless and microservices architectures. Messages are stored on the queue until they are processed and deleted. Each message is processed only once or multi consumer depend on type of Queue. Message queues can be used to decouple heavyweight processing, to buffer or batch work, and to smooth spiky workloads.”</a:t>
            </a:r>
          </a:p>
        </p:txBody>
      </p:sp>
      <p:pic>
        <p:nvPicPr>
          <p:cNvPr id="426" name="queue_line_2.jpg" descr="queue_line_2.jpg"/>
          <p:cNvPicPr>
            <a:picLocks noChangeAspect="1"/>
          </p:cNvPicPr>
          <p:nvPr/>
        </p:nvPicPr>
        <p:blipFill>
          <a:blip r:embed="rId2">
            <a:extLst/>
          </a:blip>
          <a:stretch>
            <a:fillRect/>
          </a:stretch>
        </p:blipFill>
        <p:spPr>
          <a:xfrm>
            <a:off x="368300" y="3472711"/>
            <a:ext cx="4100109" cy="3075082"/>
          </a:xfrm>
          <a:prstGeom prst="rect">
            <a:avLst/>
          </a:prstGeom>
          <a:ln w="12700">
            <a:miter lim="400000"/>
          </a:ln>
        </p:spPr>
      </p:pic>
      <p:pic>
        <p:nvPicPr>
          <p:cNvPr id="427" name="message-queue-small.png" descr="message-queue-small.png"/>
          <p:cNvPicPr>
            <a:picLocks noChangeAspect="1"/>
          </p:cNvPicPr>
          <p:nvPr/>
        </p:nvPicPr>
        <p:blipFill>
          <a:blip r:embed="rId3">
            <a:extLst/>
          </a:blip>
          <a:stretch>
            <a:fillRect/>
          </a:stretch>
        </p:blipFill>
        <p:spPr>
          <a:xfrm>
            <a:off x="4300160" y="3306252"/>
            <a:ext cx="4366499" cy="3408000"/>
          </a:xfrm>
          <a:prstGeom prst="rect">
            <a:avLst/>
          </a:prstGeom>
          <a:ln w="12700">
            <a:miter lim="400000"/>
          </a:ln>
        </p:spPr>
      </p:pic>
      <p:pic>
        <p:nvPicPr>
          <p:cNvPr id="428" name="download (1).png" descr="download (1).png"/>
          <p:cNvPicPr>
            <a:picLocks noChangeAspect="1"/>
          </p:cNvPicPr>
          <p:nvPr/>
        </p:nvPicPr>
        <p:blipFill>
          <a:blip r:embed="rId4">
            <a:extLst/>
          </a:blip>
          <a:stretch>
            <a:fillRect/>
          </a:stretch>
        </p:blipFill>
        <p:spPr>
          <a:xfrm>
            <a:off x="8042820" y="3868687"/>
            <a:ext cx="4051301" cy="20066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
          <p:cNvSpPr txBox="1"/>
          <p:nvPr>
            <p:ph type="title"/>
          </p:nvPr>
        </p:nvSpPr>
        <p:spPr>
          <a:prstGeom prst="rect">
            <a:avLst/>
          </a:prstGeom>
        </p:spPr>
        <p:txBody>
          <a:bodyPr/>
          <a:lstStyle/>
          <a:p>
            <a:pPr/>
            <a:r>
              <a:t>Review</a:t>
            </a:r>
          </a:p>
        </p:txBody>
      </p:sp>
      <p:sp>
        <p:nvSpPr>
          <p:cNvPr id="431" name="Text Placehold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itle 3"/>
          <p:cNvSpPr txBox="1"/>
          <p:nvPr>
            <p:ph type="title"/>
          </p:nvPr>
        </p:nvSpPr>
        <p:spPr>
          <a:prstGeom prst="rect">
            <a:avLst/>
          </a:prstGeom>
        </p:spPr>
        <p:txBody>
          <a:bodyPr/>
          <a:lstStyle>
            <a:lvl1pPr defTabSz="896111">
              <a:defRPr sz="3136"/>
            </a:lvl1pPr>
          </a:lstStyle>
          <a:p>
            <a:pPr/>
            <a:r>
              <a:t>Some definitions</a:t>
            </a:r>
          </a:p>
        </p:txBody>
      </p:sp>
      <p:sp>
        <p:nvSpPr>
          <p:cNvPr id="434" name="Content Placeholder 4"/>
          <p:cNvSpPr txBox="1"/>
          <p:nvPr>
            <p:ph type="body" idx="1"/>
          </p:nvPr>
        </p:nvSpPr>
        <p:spPr>
          <a:xfrm>
            <a:off x="838200" y="1133061"/>
            <a:ext cx="10515600" cy="3751767"/>
          </a:xfrm>
          <a:prstGeom prst="rect">
            <a:avLst/>
          </a:prstGeom>
        </p:spPr>
        <p:txBody>
          <a:bodyPr/>
          <a:lstStyle/>
          <a:p>
            <a:pPr marL="356615" indent="-247650" defTabSz="356615">
              <a:lnSpc>
                <a:spcPts val="3300"/>
              </a:lnSpc>
              <a:spcBef>
                <a:spcPts val="0"/>
              </a:spcBef>
              <a:buClr>
                <a:srgbClr val="212121"/>
              </a:buClr>
              <a:buSzPct val="100000"/>
              <a:buFont typeface="Calibri"/>
              <a:defRPr b="1" sz="1637">
                <a:solidFill>
                  <a:srgbClr val="212121"/>
                </a:solidFill>
              </a:defRPr>
            </a:pPr>
            <a:r>
              <a:t>	Message</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Queue</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Enqueue</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Dequeue</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Acknowledgement</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Publish - Subscribe</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DLQ</a:t>
            </a:r>
            <a:br>
              <a:rPr b="0"/>
            </a:br>
            <a:endParaRPr b="0"/>
          </a:p>
          <a:p>
            <a:pPr marL="356615" indent="-247650" defTabSz="356615">
              <a:lnSpc>
                <a:spcPts val="3300"/>
              </a:lnSpc>
              <a:spcBef>
                <a:spcPts val="0"/>
              </a:spcBef>
              <a:buClr>
                <a:srgbClr val="212121"/>
              </a:buClr>
              <a:buSzPct val="100000"/>
              <a:buFont typeface="Calibri"/>
              <a:defRPr b="1" sz="1637">
                <a:solidFill>
                  <a:srgbClr val="212121"/>
                </a:solidFill>
              </a:defRPr>
            </a:pPr>
            <a:r>
              <a:t>	Delivery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Title 3"/>
          <p:cNvSpPr txBox="1"/>
          <p:nvPr>
            <p:ph type="title"/>
          </p:nvPr>
        </p:nvSpPr>
        <p:spPr>
          <a:prstGeom prst="rect">
            <a:avLst/>
          </a:prstGeom>
        </p:spPr>
        <p:txBody>
          <a:bodyPr/>
          <a:lstStyle>
            <a:lvl1pPr defTabSz="896111">
              <a:defRPr sz="3136"/>
            </a:lvl1pPr>
          </a:lstStyle>
          <a:p>
            <a:pPr/>
            <a:r>
              <a:t>Some definitions</a:t>
            </a:r>
          </a:p>
        </p:txBody>
      </p:sp>
      <p:pic>
        <p:nvPicPr>
          <p:cNvPr id="437" name="1200px-Data_Queue.svg.png" descr="1200px-Data_Queue.svg.png"/>
          <p:cNvPicPr>
            <a:picLocks noChangeAspect="1"/>
          </p:cNvPicPr>
          <p:nvPr/>
        </p:nvPicPr>
        <p:blipFill>
          <a:blip r:embed="rId2">
            <a:extLst/>
          </a:blip>
          <a:stretch>
            <a:fillRect/>
          </a:stretch>
        </p:blipFill>
        <p:spPr>
          <a:xfrm>
            <a:off x="299633" y="663773"/>
            <a:ext cx="3591445" cy="2349404"/>
          </a:xfrm>
          <a:prstGeom prst="rect">
            <a:avLst/>
          </a:prstGeom>
          <a:ln w="12700">
            <a:miter lim="400000"/>
          </a:ln>
        </p:spPr>
      </p:pic>
      <p:grpSp>
        <p:nvGrpSpPr>
          <p:cNvPr id="443" name="Group"/>
          <p:cNvGrpSpPr/>
          <p:nvPr/>
        </p:nvGrpSpPr>
        <p:grpSpPr>
          <a:xfrm>
            <a:off x="1066655" y="4096105"/>
            <a:ext cx="4660418" cy="1324326"/>
            <a:chOff x="0" y="0"/>
            <a:chExt cx="4660416" cy="1324325"/>
          </a:xfrm>
        </p:grpSpPr>
        <p:sp>
          <p:nvSpPr>
            <p:cNvPr id="438" name="Queue"/>
            <p:cNvSpPr/>
            <p:nvPr/>
          </p:nvSpPr>
          <p:spPr>
            <a:xfrm>
              <a:off x="0" y="132994"/>
              <a:ext cx="1675607" cy="545561"/>
            </a:xfrm>
            <a:prstGeom prst="rect">
              <a:avLst/>
            </a:prstGeom>
            <a:gradFill flip="none" rotWithShape="1">
              <a:gsLst>
                <a:gs pos="0">
                  <a:srgbClr val="9BC05A"/>
                </a:gs>
                <a:gs pos="50000">
                  <a:srgbClr val="90BC38"/>
                </a:gs>
                <a:gs pos="100000">
                  <a:srgbClr val="81AC2C"/>
                </a:gs>
              </a:gsLst>
              <a:lin ang="5400000" scaled="0"/>
            </a:gradFill>
            <a:ln w="6350" cap="flat">
              <a:solidFill>
                <a:schemeClr val="accent5"/>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chemeClr val="accent1">
                      <a:lumOff val="7843"/>
                    </a:schemeClr>
                  </a:solidFill>
                </a:defRPr>
              </a:lvl1pPr>
            </a:lstStyle>
            <a:p>
              <a:pPr/>
              <a:r>
                <a:t>Queue</a:t>
              </a:r>
            </a:p>
          </p:txBody>
        </p:sp>
        <p:sp>
          <p:nvSpPr>
            <p:cNvPr id="439" name="Consumer"/>
            <p:cNvSpPr/>
            <p:nvPr/>
          </p:nvSpPr>
          <p:spPr>
            <a:xfrm>
              <a:off x="3098944" y="0"/>
              <a:ext cx="1561473" cy="811550"/>
            </a:xfrm>
            <a:prstGeom prst="ellipse">
              <a:avLst/>
            </a:prstGeom>
            <a:gradFill flip="none" rotWithShape="1">
              <a:gsLst>
                <a:gs pos="0">
                  <a:schemeClr val="accent3">
                    <a:hueOff val="92368"/>
                    <a:satOff val="-1115"/>
                    <a:lumOff val="17586"/>
                  </a:schemeClr>
                </a:gs>
                <a:gs pos="50000">
                  <a:srgbClr val="B2D0E2"/>
                </a:gs>
                <a:gs pos="100000">
                  <a:schemeClr val="accent3">
                    <a:hueOff val="77453"/>
                    <a:satOff val="1534"/>
                    <a:lumOff val="11050"/>
                  </a:schemeClr>
                </a:gs>
              </a:gsLst>
              <a:lin ang="5400000" scaled="0"/>
            </a:gradFill>
            <a:ln w="6350" cap="flat">
              <a:solidFill>
                <a:schemeClr val="accent1"/>
              </a:solidFill>
              <a:prstDash val="solid"/>
              <a:miter lim="800000"/>
            </a:ln>
            <a:effectLst>
              <a:outerShdw sx="100000" sy="100000" kx="0" ky="0" algn="b" rotWithShape="0" blurRad="63500" dist="19050" dir="5400000">
                <a:srgbClr val="000000">
                  <a:alpha val="63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chemeClr val="accent1">
                      <a:lumOff val="7843"/>
                    </a:schemeClr>
                  </a:solidFill>
                </a:defRPr>
              </a:lvl1pPr>
            </a:lstStyle>
            <a:p>
              <a:pPr/>
              <a:r>
                <a:t>Consumer</a:t>
              </a:r>
            </a:p>
          </p:txBody>
        </p:sp>
        <p:sp>
          <p:nvSpPr>
            <p:cNvPr id="440" name="Line"/>
            <p:cNvSpPr/>
            <p:nvPr/>
          </p:nvSpPr>
          <p:spPr>
            <a:xfrm>
              <a:off x="1732846" y="439233"/>
              <a:ext cx="1308859" cy="1"/>
            </a:xfrm>
            <a:prstGeom prst="line">
              <a:avLst/>
            </a:prstGeom>
            <a:noFill/>
            <a:ln w="38100" cap="flat">
              <a:solidFill>
                <a:schemeClr val="accent2"/>
              </a:solidFill>
              <a:prstDash val="solid"/>
              <a:miter lim="400000"/>
              <a:tailEnd type="triangle" w="med" len="med"/>
            </a:ln>
            <a:effectLst/>
          </p:spPr>
          <p:txBody>
            <a:bodyPr wrap="square" lIns="45719" tIns="45719" rIns="45719" bIns="45719" numCol="1" anchor="t">
              <a:noAutofit/>
            </a:bodyPr>
            <a:lstStyle/>
            <a:p>
              <a:pPr/>
            </a:p>
          </p:txBody>
        </p:sp>
        <p:cxnSp>
          <p:nvCxnSpPr>
            <p:cNvPr id="441" name="Connection Line"/>
            <p:cNvCxnSpPr>
              <a:stCxn id="438" idx="0"/>
              <a:endCxn id="439" idx="0"/>
            </p:cNvCxnSpPr>
            <p:nvPr/>
          </p:nvCxnSpPr>
          <p:spPr>
            <a:xfrm flipV="1">
              <a:off x="837803" y="405774"/>
              <a:ext cx="3041878" cy="1"/>
            </a:xfrm>
            <a:prstGeom prst="straightConnector1">
              <a:avLst/>
            </a:prstGeom>
            <a:ln w="12700" cap="flat">
              <a:solidFill>
                <a:schemeClr val="accent5"/>
              </a:solidFill>
              <a:prstDash val="solid"/>
              <a:miter lim="800000"/>
              <a:headEnd type="triangle" w="med" len="med"/>
            </a:ln>
            <a:effectLst/>
          </p:spPr>
        </p:cxnSp>
        <p:sp>
          <p:nvSpPr>
            <p:cNvPr id="442" name="ACK"/>
            <p:cNvSpPr txBox="1"/>
            <p:nvPr/>
          </p:nvSpPr>
          <p:spPr>
            <a:xfrm>
              <a:off x="2125581" y="973664"/>
              <a:ext cx="574177"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ACK</a:t>
              </a:r>
            </a:p>
          </p:txBody>
        </p:sp>
      </p:grpSp>
      <p:pic>
        <p:nvPicPr>
          <p:cNvPr id="444" name="ejb3_1302.gif" descr="ejb3_1302.gif"/>
          <p:cNvPicPr>
            <a:picLocks noChangeAspect="1"/>
          </p:cNvPicPr>
          <p:nvPr/>
        </p:nvPicPr>
        <p:blipFill>
          <a:blip r:embed="rId3">
            <a:extLst/>
          </a:blip>
          <a:stretch>
            <a:fillRect/>
          </a:stretch>
        </p:blipFill>
        <p:spPr>
          <a:xfrm>
            <a:off x="6568926" y="1885553"/>
            <a:ext cx="5880101" cy="22225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Title 3"/>
          <p:cNvSpPr txBox="1"/>
          <p:nvPr>
            <p:ph type="title"/>
          </p:nvPr>
        </p:nvSpPr>
        <p:spPr>
          <a:prstGeom prst="rect">
            <a:avLst/>
          </a:prstGeom>
        </p:spPr>
        <p:txBody>
          <a:bodyPr/>
          <a:lstStyle>
            <a:lvl1pPr defTabSz="896111">
              <a:defRPr sz="3136"/>
            </a:lvl1pPr>
          </a:lstStyle>
          <a:p>
            <a:pPr/>
            <a:r>
              <a:t>Objective</a:t>
            </a:r>
          </a:p>
        </p:txBody>
      </p:sp>
      <p:sp>
        <p:nvSpPr>
          <p:cNvPr id="447" name="Content Placeholder 4"/>
          <p:cNvSpPr txBox="1"/>
          <p:nvPr>
            <p:ph type="body" sz="half" idx="1"/>
          </p:nvPr>
        </p:nvSpPr>
        <p:spPr>
          <a:xfrm>
            <a:off x="838200" y="1133061"/>
            <a:ext cx="10515600" cy="1736817"/>
          </a:xfrm>
          <a:prstGeom prst="rect">
            <a:avLst/>
          </a:prstGeom>
        </p:spPr>
        <p:txBody>
          <a:bodyPr/>
          <a:lstStyle/>
          <a:p>
            <a:pPr lvl="1" marL="0" indent="0" defTabSz="457200">
              <a:lnSpc>
                <a:spcPct val="120000"/>
              </a:lnSpc>
              <a:spcBef>
                <a:spcPts val="600"/>
              </a:spcBef>
              <a:buClrTx/>
              <a:buSzTx/>
              <a:buFontTx/>
              <a:buNone/>
              <a:defRPr sz="1100">
                <a:solidFill>
                  <a:srgbClr val="333333"/>
                </a:solidFill>
                <a:uFill>
                  <a:solidFill>
                    <a:srgbClr val="333333"/>
                  </a:solidFill>
                </a:uFill>
              </a:defRPr>
            </a:pPr>
            <a:r>
              <a:t>	“</a:t>
            </a:r>
            <a:r>
              <a:rPr b="1" i="1" sz="1700"/>
              <a:t>This course make participants an expert in using Message queue(Rabbit MQ as example), how queue work, when we use queue, and how to design system integration use Queue.”</a:t>
            </a:r>
          </a:p>
        </p:txBody>
      </p:sp>
      <p:pic>
        <p:nvPicPr>
          <p:cNvPr id="448" name="pasted image 0 (1).png" descr="pasted image 0 (1).png"/>
          <p:cNvPicPr>
            <a:picLocks noChangeAspect="1"/>
          </p:cNvPicPr>
          <p:nvPr/>
        </p:nvPicPr>
        <p:blipFill>
          <a:blip r:embed="rId2">
            <a:extLst/>
          </a:blip>
          <a:stretch>
            <a:fillRect/>
          </a:stretch>
        </p:blipFill>
        <p:spPr>
          <a:xfrm>
            <a:off x="6184796" y="2608446"/>
            <a:ext cx="5829231" cy="3120881"/>
          </a:xfrm>
          <a:prstGeom prst="rect">
            <a:avLst/>
          </a:prstGeom>
          <a:ln w="12700">
            <a:miter lim="400000"/>
          </a:ln>
        </p:spPr>
      </p:pic>
      <p:pic>
        <p:nvPicPr>
          <p:cNvPr id="449" name="pasted image 0.png" descr="pasted image 0.png"/>
          <p:cNvPicPr>
            <a:picLocks noChangeAspect="1"/>
          </p:cNvPicPr>
          <p:nvPr/>
        </p:nvPicPr>
        <p:blipFill>
          <a:blip r:embed="rId3">
            <a:extLst/>
          </a:blip>
          <a:stretch>
            <a:fillRect/>
          </a:stretch>
        </p:blipFill>
        <p:spPr>
          <a:xfrm>
            <a:off x="287612" y="2286972"/>
            <a:ext cx="5611373" cy="33636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Title 1"/>
          <p:cNvSpPr txBox="1"/>
          <p:nvPr>
            <p:ph type="title"/>
          </p:nvPr>
        </p:nvSpPr>
        <p:spPr>
          <a:prstGeom prst="rect">
            <a:avLst/>
          </a:prstGeom>
        </p:spPr>
        <p:txBody>
          <a:bodyPr/>
          <a:lstStyle/>
          <a:p>
            <a:pPr/>
            <a:r>
              <a:t>Demo</a:t>
            </a:r>
          </a:p>
        </p:txBody>
      </p:sp>
      <p:sp>
        <p:nvSpPr>
          <p:cNvPr id="452" name="Text Placehold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shTech-presentation">
  <a:themeElements>
    <a:clrScheme name="NashTech-presentation">
      <a:dk1>
        <a:srgbClr val="323232"/>
      </a:dk1>
      <a:lt1>
        <a:srgbClr val="FFFFFF"/>
      </a:lt1>
      <a:dk2>
        <a:srgbClr val="A7A7A7"/>
      </a:dk2>
      <a:lt2>
        <a:srgbClr val="535353"/>
      </a:lt2>
      <a:accent1>
        <a:srgbClr val="EBEBEB"/>
      </a:accent1>
      <a:accent2>
        <a:srgbClr val="6D829F"/>
      </a:accent2>
      <a:accent3>
        <a:srgbClr val="7DB4D0"/>
      </a:accent3>
      <a:accent4>
        <a:srgbClr val="CB2236"/>
      </a:accent4>
      <a:accent5>
        <a:srgbClr val="8EB63E"/>
      </a:accent5>
      <a:accent6>
        <a:srgbClr val="F9DB5B"/>
      </a:accent6>
      <a:hlink>
        <a:srgbClr val="0000FF"/>
      </a:hlink>
      <a:folHlink>
        <a:srgbClr val="FF00FF"/>
      </a:folHlink>
    </a:clrScheme>
    <a:fontScheme name="NashTech-presentation">
      <a:majorFont>
        <a:latin typeface="Arial"/>
        <a:ea typeface="Arial"/>
        <a:cs typeface="Arial"/>
      </a:majorFont>
      <a:minorFont>
        <a:latin typeface="Helvetica"/>
        <a:ea typeface="Helvetica"/>
        <a:cs typeface="Helvetica"/>
      </a:minorFont>
    </a:fontScheme>
    <a:fmtScheme name="NashTech-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7843"/>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shTech-presentation">
  <a:themeElements>
    <a:clrScheme name="NashTech-presentation">
      <a:dk1>
        <a:srgbClr val="323232"/>
      </a:dk1>
      <a:lt1>
        <a:srgbClr val="FFFFFF"/>
      </a:lt1>
      <a:dk2>
        <a:srgbClr val="A7A7A7"/>
      </a:dk2>
      <a:lt2>
        <a:srgbClr val="535353"/>
      </a:lt2>
      <a:accent1>
        <a:srgbClr val="EBEBEB"/>
      </a:accent1>
      <a:accent2>
        <a:srgbClr val="6D829F"/>
      </a:accent2>
      <a:accent3>
        <a:srgbClr val="7DB4D0"/>
      </a:accent3>
      <a:accent4>
        <a:srgbClr val="CB2236"/>
      </a:accent4>
      <a:accent5>
        <a:srgbClr val="8EB63E"/>
      </a:accent5>
      <a:accent6>
        <a:srgbClr val="F9DB5B"/>
      </a:accent6>
      <a:hlink>
        <a:srgbClr val="0000FF"/>
      </a:hlink>
      <a:folHlink>
        <a:srgbClr val="FF00FF"/>
      </a:folHlink>
    </a:clrScheme>
    <a:fontScheme name="NashTech-presentation">
      <a:majorFont>
        <a:latin typeface="Arial"/>
        <a:ea typeface="Arial"/>
        <a:cs typeface="Arial"/>
      </a:majorFont>
      <a:minorFont>
        <a:latin typeface="Helvetica"/>
        <a:ea typeface="Helvetica"/>
        <a:cs typeface="Helvetica"/>
      </a:minorFont>
    </a:fontScheme>
    <a:fmtScheme name="NashTech-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7843"/>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