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0" name="Shape 60"/>
        <p:cNvGrpSpPr/>
        <p:nvPr/>
      </p:nvGrpSpPr>
      <p:grpSpPr>
        <a:xfrm>
          <a:off x="0" y="0"/>
          <a:ext cx="0" cy="0"/>
          <a:chOff x="0" y="0"/>
          <a:chExt cx="0" cy="0"/>
        </a:xfrm>
      </p:grpSpPr>
      <p:grpSp>
        <p:nvGrpSpPr>
          <p:cNvPr id="61" name="Shape 61"/>
          <p:cNvGrpSpPr/>
          <p:nvPr/>
        </p:nvGrpSpPr>
        <p:grpSpPr>
          <a:xfrm>
            <a:off x="-11" y="1334226"/>
            <a:ext cx="7314320" cy="4116299"/>
            <a:chOff x="-11" y="1378676"/>
            <a:chExt cx="7314320" cy="4116299"/>
          </a:xfrm>
        </p:grpSpPr>
        <p:sp>
          <p:nvSpPr>
            <p:cNvPr id="62" name="Shape 62"/>
            <p:cNvSpPr/>
            <p:nvPr/>
          </p:nvSpPr>
          <p:spPr>
            <a:xfrm flipH="1">
              <a:off x="-11" y="1378676"/>
              <a:ext cx="187800" cy="4116299"/>
            </a:xfrm>
            <a:prstGeom prst="rect">
              <a:avLst/>
            </a:prstGeom>
            <a:solidFill>
              <a:schemeClr val="accent2"/>
            </a:solidFill>
            <a:ln>
              <a:noFill/>
            </a:ln>
          </p:spPr>
          <p:txBody>
            <a:bodyPr anchorCtr="0" anchor="ctr" bIns="45700" lIns="91425" rIns="91425" tIns="45700">
              <a:noAutofit/>
            </a:bodyPr>
            <a:lstStyle/>
            <a:p>
              <a:pPr lvl="0">
                <a:spcBef>
                  <a:spcPts val="0"/>
                </a:spcBef>
                <a:buNone/>
              </a:pPr>
              <a:r>
                <a:t/>
              </a:r>
              <a:endParaRPr/>
            </a:p>
          </p:txBody>
        </p:sp>
        <p:sp>
          <p:nvSpPr>
            <p:cNvPr id="63" name="Shape 63"/>
            <p:cNvSpPr/>
            <p:nvPr/>
          </p:nvSpPr>
          <p:spPr>
            <a:xfrm flipH="1">
              <a:off x="187809" y="1378676"/>
              <a:ext cx="7126499" cy="4116299"/>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64" name="Shape 64"/>
          <p:cNvSpPr txBox="1"/>
          <p:nvPr>
            <p:ph type="ctrTitle"/>
          </p:nvPr>
        </p:nvSpPr>
        <p:spPr>
          <a:xfrm>
            <a:off x="685800" y="2266575"/>
            <a:ext cx="6400799" cy="1333799"/>
          </a:xfrm>
          <a:prstGeom prst="rect">
            <a:avLst/>
          </a:prstGeom>
          <a:noFill/>
          <a:ln>
            <a:noFill/>
          </a:ln>
        </p:spPr>
        <p:txBody>
          <a:bodyPr anchorCtr="0" anchor="b" bIns="91425" lIns="91425" rIns="91425" tIns="91425"/>
          <a:lstStyle>
            <a:lvl1pPr lvl="0"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9pPr>
          </a:lstStyle>
          <a:p/>
        </p:txBody>
      </p:sp>
      <p:sp>
        <p:nvSpPr>
          <p:cNvPr id="65" name="Shape 65"/>
          <p:cNvSpPr txBox="1"/>
          <p:nvPr>
            <p:ph idx="1" type="subTitle"/>
          </p:nvPr>
        </p:nvSpPr>
        <p:spPr>
          <a:xfrm>
            <a:off x="685800" y="3600451"/>
            <a:ext cx="6400799" cy="900599"/>
          </a:xfrm>
          <a:prstGeom prst="rect">
            <a:avLst/>
          </a:prstGeom>
          <a:noFill/>
          <a:ln>
            <a:noFill/>
          </a:ln>
        </p:spPr>
        <p:txBody>
          <a:bodyPr anchorCtr="0" anchor="t" bIns="91425" lIns="91425" rIns="91425" tIns="91425"/>
          <a:lstStyle>
            <a:lvl1pPr lvl="0"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6" name="Shape 66"/>
        <p:cNvGrpSpPr/>
        <p:nvPr/>
      </p:nvGrpSpPr>
      <p:grpSpPr>
        <a:xfrm>
          <a:off x="0" y="0"/>
          <a:ext cx="0" cy="0"/>
          <a:chOff x="0" y="0"/>
          <a:chExt cx="0" cy="0"/>
        </a:xfrm>
      </p:grpSpPr>
      <p:grpSp>
        <p:nvGrpSpPr>
          <p:cNvPr id="67" name="Shape 67"/>
          <p:cNvGrpSpPr/>
          <p:nvPr/>
        </p:nvGrpSpPr>
        <p:grpSpPr>
          <a:xfrm>
            <a:off x="-13" y="-12188"/>
            <a:ext cx="8005727" cy="1612601"/>
            <a:chOff x="-13" y="-12187"/>
            <a:chExt cx="8005727" cy="1161900"/>
          </a:xfrm>
        </p:grpSpPr>
        <p:sp>
          <p:nvSpPr>
            <p:cNvPr id="68" name="Shape 68"/>
            <p:cNvSpPr/>
            <p:nvPr/>
          </p:nvSpPr>
          <p:spPr>
            <a:xfrm flipH="1">
              <a:off x="-13" y="-12187"/>
              <a:ext cx="187800" cy="1161900"/>
            </a:xfrm>
            <a:prstGeom prst="rect">
              <a:avLst/>
            </a:prstGeom>
            <a:solidFill>
              <a:schemeClr val="accent2"/>
            </a:solidFill>
            <a:ln>
              <a:noFill/>
            </a:ln>
          </p:spPr>
          <p:txBody>
            <a:bodyPr anchorCtr="0" anchor="ctr" bIns="45700" lIns="91425" rIns="91425" tIns="45700">
              <a:noAutofit/>
            </a:bodyPr>
            <a:lstStyle/>
            <a:p>
              <a:pPr lvl="0">
                <a:spcBef>
                  <a:spcPts val="0"/>
                </a:spcBef>
                <a:buNone/>
              </a:pPr>
              <a:r>
                <a:t/>
              </a:r>
              <a:endParaRPr/>
            </a:p>
          </p:txBody>
        </p:sp>
        <p:sp>
          <p:nvSpPr>
            <p:cNvPr id="69" name="Shape 69"/>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70" name="Shape 70"/>
          <p:cNvSpPr txBox="1"/>
          <p:nvPr>
            <p:ph type="title"/>
          </p:nvPr>
        </p:nvSpPr>
        <p:spPr>
          <a:xfrm>
            <a:off x="457200" y="134801"/>
            <a:ext cx="7315499" cy="1351799"/>
          </a:xfrm>
          <a:prstGeom prst="rect">
            <a:avLst/>
          </a:prstGeom>
          <a:noFill/>
          <a:ln>
            <a:noFill/>
          </a:ln>
        </p:spPr>
        <p:txBody>
          <a:bodyPr anchorCtr="0" anchor="b" bIns="91425" lIns="91425" rIns="91425" tIns="91425"/>
          <a:lstStyle>
            <a:lvl1pPr lvl="0" rtl="0" algn="l">
              <a:spcBef>
                <a:spcPts val="0"/>
              </a:spcBef>
              <a:buNone/>
              <a:defRPr>
                <a:solidFill>
                  <a:schemeClr val="lt1"/>
                </a:solidFill>
              </a:defRPr>
            </a:lvl1pPr>
            <a:lvl2pPr lvl="1" rtl="0" algn="l">
              <a:spcBef>
                <a:spcPts val="0"/>
              </a:spcBef>
              <a:buNone/>
              <a:defRPr>
                <a:solidFill>
                  <a:schemeClr val="lt1"/>
                </a:solidFill>
              </a:defRPr>
            </a:lvl2pPr>
            <a:lvl3pPr lvl="2" rtl="0" algn="l">
              <a:spcBef>
                <a:spcPts val="0"/>
              </a:spcBef>
              <a:buNone/>
              <a:defRPr>
                <a:solidFill>
                  <a:schemeClr val="lt1"/>
                </a:solidFill>
              </a:defRPr>
            </a:lvl3pPr>
            <a:lvl4pPr lvl="3" rtl="0" algn="l">
              <a:spcBef>
                <a:spcPts val="0"/>
              </a:spcBef>
              <a:buNone/>
              <a:defRPr>
                <a:solidFill>
                  <a:schemeClr val="lt1"/>
                </a:solidFill>
              </a:defRPr>
            </a:lvl4pPr>
            <a:lvl5pPr lvl="4" rtl="0" algn="l">
              <a:spcBef>
                <a:spcPts val="0"/>
              </a:spcBef>
              <a:buNone/>
              <a:defRPr>
                <a:solidFill>
                  <a:schemeClr val="lt1"/>
                </a:solidFill>
              </a:defRPr>
            </a:lvl5pPr>
            <a:lvl6pPr lvl="5" rtl="0" algn="l">
              <a:spcBef>
                <a:spcPts val="0"/>
              </a:spcBef>
              <a:buNone/>
              <a:defRPr>
                <a:solidFill>
                  <a:schemeClr val="lt1"/>
                </a:solidFill>
              </a:defRPr>
            </a:lvl6pPr>
            <a:lvl7pPr lvl="6" rtl="0" algn="l">
              <a:spcBef>
                <a:spcPts val="0"/>
              </a:spcBef>
              <a:buNone/>
              <a:defRPr>
                <a:solidFill>
                  <a:schemeClr val="lt1"/>
                </a:solidFill>
              </a:defRPr>
            </a:lvl7pPr>
            <a:lvl8pPr lvl="7" rtl="0" algn="l">
              <a:spcBef>
                <a:spcPts val="0"/>
              </a:spcBef>
              <a:buNone/>
              <a:defRPr>
                <a:solidFill>
                  <a:schemeClr val="lt1"/>
                </a:solidFill>
              </a:defRPr>
            </a:lvl8pPr>
            <a:lvl9pPr lvl="8" rtl="0" algn="l">
              <a:spcBef>
                <a:spcPts val="0"/>
              </a:spcBef>
              <a:buNone/>
              <a:defRPr>
                <a:solidFill>
                  <a:schemeClr val="lt1"/>
                </a:solidFill>
              </a:defRPr>
            </a:lvl9pPr>
          </a:lstStyle>
          <a:p/>
        </p:txBody>
      </p:sp>
      <p:sp>
        <p:nvSpPr>
          <p:cNvPr id="71" name="Shape 71"/>
          <p:cNvSpPr txBox="1"/>
          <p:nvPr>
            <p:ph idx="1" type="body"/>
          </p:nvPr>
        </p:nvSpPr>
        <p:spPr>
          <a:xfrm>
            <a:off x="457200" y="1704688"/>
            <a:ext cx="8229600" cy="4840199"/>
          </a:xfrm>
          <a:prstGeom prst="rect">
            <a:avLst/>
          </a:prstGeom>
          <a:noFill/>
          <a:ln>
            <a:noFill/>
          </a:ln>
        </p:spPr>
        <p:txBody>
          <a:bodyPr anchorCtr="0" anchor="t" bIns="91425" lIns="91425" rIns="91425" tIns="91425"/>
          <a:lstStyle>
            <a:lvl1pPr lvl="0" rtl="0" algn="l">
              <a:spcBef>
                <a:spcPts val="0"/>
              </a:spcBef>
              <a:buClr>
                <a:schemeClr val="dk2"/>
              </a:buClr>
              <a:buSzPct val="100000"/>
              <a:buFont typeface="Arial"/>
              <a:buChar char="●"/>
              <a:defRPr sz="1800">
                <a:solidFill>
                  <a:schemeClr val="dk2"/>
                </a:solidFill>
              </a:defRPr>
            </a:lvl1pPr>
            <a:lvl2pPr lvl="1" rtl="0" algn="l">
              <a:spcBef>
                <a:spcPts val="360"/>
              </a:spcBef>
              <a:buClr>
                <a:schemeClr val="dk2"/>
              </a:buClr>
              <a:buSzPct val="100000"/>
              <a:buFont typeface="Courier New"/>
              <a:buChar char="o"/>
              <a:defRPr sz="1800">
                <a:solidFill>
                  <a:schemeClr val="dk2"/>
                </a:solidFill>
              </a:defRPr>
            </a:lvl2pPr>
            <a:lvl3pPr lvl="2" rtl="0" algn="l">
              <a:spcBef>
                <a:spcPts val="360"/>
              </a:spcBef>
              <a:buClr>
                <a:schemeClr val="dk2"/>
              </a:buClr>
              <a:buSzPct val="100000"/>
              <a:buFont typeface="Wingdings"/>
              <a:buChar char="§"/>
              <a:defRPr sz="1800">
                <a:solidFill>
                  <a:schemeClr val="dk2"/>
                </a:solidFill>
              </a:defRPr>
            </a:lvl3pPr>
            <a:lvl4pPr lvl="3" rtl="0" algn="l">
              <a:spcBef>
                <a:spcPts val="360"/>
              </a:spcBef>
              <a:buClr>
                <a:schemeClr val="dk2"/>
              </a:buClr>
              <a:buSzPct val="100000"/>
              <a:buFont typeface="Arial"/>
              <a:buChar char="●"/>
              <a:defRPr sz="1800">
                <a:solidFill>
                  <a:schemeClr val="dk2"/>
                </a:solidFill>
              </a:defRPr>
            </a:lvl4pPr>
            <a:lvl5pPr lvl="4" rtl="0" algn="l">
              <a:spcBef>
                <a:spcPts val="360"/>
              </a:spcBef>
              <a:buClr>
                <a:schemeClr val="dk2"/>
              </a:buClr>
              <a:buSzPct val="100000"/>
              <a:buFont typeface="Courier New"/>
              <a:buChar char="o"/>
              <a:defRPr sz="1800">
                <a:solidFill>
                  <a:schemeClr val="dk2"/>
                </a:solidFill>
              </a:defRPr>
            </a:lvl5pPr>
            <a:lvl6pPr lvl="5" rtl="0" algn="l">
              <a:spcBef>
                <a:spcPts val="360"/>
              </a:spcBef>
              <a:buClr>
                <a:schemeClr val="dk2"/>
              </a:buClr>
              <a:buSzPct val="100000"/>
              <a:buFont typeface="Wingdings"/>
              <a:buChar char="§"/>
              <a:defRPr sz="1800">
                <a:solidFill>
                  <a:schemeClr val="dk2"/>
                </a:solidFill>
              </a:defRPr>
            </a:lvl6pPr>
            <a:lvl7pPr lvl="6" rtl="0" algn="l">
              <a:spcBef>
                <a:spcPts val="360"/>
              </a:spcBef>
              <a:buClr>
                <a:schemeClr val="dk2"/>
              </a:buClr>
              <a:buSzPct val="100000"/>
              <a:buFont typeface="Arial"/>
              <a:buChar char="●"/>
              <a:defRPr sz="1800">
                <a:solidFill>
                  <a:schemeClr val="dk2"/>
                </a:solidFill>
              </a:defRPr>
            </a:lvl7pPr>
            <a:lvl8pPr lvl="7" rtl="0" algn="l">
              <a:spcBef>
                <a:spcPts val="360"/>
              </a:spcBef>
              <a:buClr>
                <a:schemeClr val="dk2"/>
              </a:buClr>
              <a:buSzPct val="100000"/>
              <a:buFont typeface="Courier New"/>
              <a:buChar char="o"/>
              <a:defRPr sz="1800">
                <a:solidFill>
                  <a:schemeClr val="dk2"/>
                </a:solidFill>
              </a:defRPr>
            </a:lvl8pPr>
            <a:lvl9pPr lvl="8" rtl="0" algn="l">
              <a:spcBef>
                <a:spcPts val="360"/>
              </a:spcBef>
              <a:buClr>
                <a:schemeClr val="dk2"/>
              </a:buClr>
              <a:buSzPct val="100000"/>
              <a:buFont typeface="Wingdings"/>
              <a:buChar char="§"/>
              <a:defRPr sz="18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2" name="Shape 72"/>
        <p:cNvGrpSpPr/>
        <p:nvPr/>
      </p:nvGrpSpPr>
      <p:grpSpPr>
        <a:xfrm>
          <a:off x="0" y="0"/>
          <a:ext cx="0" cy="0"/>
          <a:chOff x="0" y="0"/>
          <a:chExt cx="0" cy="0"/>
        </a:xfrm>
      </p:grpSpPr>
      <p:sp>
        <p:nvSpPr>
          <p:cNvPr id="73" name="Shape 73"/>
          <p:cNvSpPr txBox="1"/>
          <p:nvPr>
            <p:ph idx="1" type="body"/>
          </p:nvPr>
        </p:nvSpPr>
        <p:spPr>
          <a:xfrm>
            <a:off x="456245" y="1704684"/>
            <a:ext cx="4038599" cy="4840199"/>
          </a:xfrm>
          <a:prstGeom prst="rect">
            <a:avLst/>
          </a:prstGeom>
          <a:noFill/>
          <a:ln>
            <a:noFill/>
          </a:ln>
        </p:spPr>
        <p:txBody>
          <a:bodyPr anchorCtr="0" anchor="t" bIns="91425" lIns="91425" rIns="91425" tIns="91425"/>
          <a:lstStyle>
            <a:lvl1pPr lvl="0" rtl="0">
              <a:spcBef>
                <a:spcPts val="0"/>
              </a:spcBef>
              <a:buNone/>
              <a:defRPr sz="1800"/>
            </a:lvl1pPr>
            <a:lvl2pPr lvl="1" rtl="0">
              <a:spcBef>
                <a:spcPts val="0"/>
              </a:spcBef>
              <a:buNone/>
              <a:defRPr sz="1800"/>
            </a:lvl2pPr>
            <a:lvl3pPr lvl="2" rtl="0">
              <a:spcBef>
                <a:spcPts val="0"/>
              </a:spcBef>
              <a:buNone/>
              <a:defRPr sz="1800"/>
            </a:lvl3pPr>
            <a:lvl4pPr lvl="3" rtl="0">
              <a:spcBef>
                <a:spcPts val="0"/>
              </a:spcBef>
              <a:buNone/>
              <a:defRPr sz="1800"/>
            </a:lvl4pPr>
            <a:lvl5pPr lvl="4" rtl="0">
              <a:spcBef>
                <a:spcPts val="0"/>
              </a:spcBef>
              <a:buNone/>
              <a:defRPr sz="1800"/>
            </a:lvl5pPr>
            <a:lvl6pPr lvl="5" rtl="0">
              <a:spcBef>
                <a:spcPts val="0"/>
              </a:spcBef>
              <a:buNone/>
              <a:defRPr sz="1800"/>
            </a:lvl6pPr>
            <a:lvl7pPr lvl="6" rtl="0">
              <a:spcBef>
                <a:spcPts val="0"/>
              </a:spcBef>
              <a:buNone/>
              <a:defRPr sz="1800"/>
            </a:lvl7pPr>
            <a:lvl8pPr lvl="7" rtl="0">
              <a:spcBef>
                <a:spcPts val="0"/>
              </a:spcBef>
              <a:buNone/>
              <a:defRPr sz="1800"/>
            </a:lvl8pPr>
            <a:lvl9pPr lvl="8" rtl="0">
              <a:spcBef>
                <a:spcPts val="0"/>
              </a:spcBef>
              <a:buNone/>
              <a:defRPr sz="1800"/>
            </a:lvl9pPr>
          </a:lstStyle>
          <a:p/>
        </p:txBody>
      </p:sp>
      <p:sp>
        <p:nvSpPr>
          <p:cNvPr id="74" name="Shape 74"/>
          <p:cNvSpPr txBox="1"/>
          <p:nvPr>
            <p:ph idx="2" type="body"/>
          </p:nvPr>
        </p:nvSpPr>
        <p:spPr>
          <a:xfrm>
            <a:off x="4648200" y="1704684"/>
            <a:ext cx="4038599" cy="4840199"/>
          </a:xfrm>
          <a:prstGeom prst="rect">
            <a:avLst/>
          </a:prstGeom>
          <a:noFill/>
          <a:ln>
            <a:noFill/>
          </a:ln>
        </p:spPr>
        <p:txBody>
          <a:bodyPr anchorCtr="0" anchor="t" bIns="91425" lIns="91425" rIns="91425" tIns="91425"/>
          <a:lstStyle>
            <a:lvl1pPr lvl="0" rtl="0">
              <a:spcBef>
                <a:spcPts val="0"/>
              </a:spcBef>
              <a:buNone/>
              <a:defRPr sz="1800"/>
            </a:lvl1pPr>
            <a:lvl2pPr lvl="1" rtl="0">
              <a:spcBef>
                <a:spcPts val="0"/>
              </a:spcBef>
              <a:buNone/>
              <a:defRPr sz="1800"/>
            </a:lvl2pPr>
            <a:lvl3pPr lvl="2" rtl="0">
              <a:spcBef>
                <a:spcPts val="0"/>
              </a:spcBef>
              <a:buNone/>
              <a:defRPr sz="1800"/>
            </a:lvl3pPr>
            <a:lvl4pPr lvl="3" rtl="0">
              <a:spcBef>
                <a:spcPts val="0"/>
              </a:spcBef>
              <a:buNone/>
              <a:defRPr sz="1800"/>
            </a:lvl4pPr>
            <a:lvl5pPr lvl="4" rtl="0">
              <a:spcBef>
                <a:spcPts val="0"/>
              </a:spcBef>
              <a:buNone/>
              <a:defRPr sz="1800"/>
            </a:lvl5pPr>
            <a:lvl6pPr lvl="5" rtl="0">
              <a:spcBef>
                <a:spcPts val="0"/>
              </a:spcBef>
              <a:buNone/>
              <a:defRPr sz="1800"/>
            </a:lvl6pPr>
            <a:lvl7pPr lvl="6" rtl="0">
              <a:spcBef>
                <a:spcPts val="0"/>
              </a:spcBef>
              <a:buNone/>
              <a:defRPr sz="1800"/>
            </a:lvl7pPr>
            <a:lvl8pPr lvl="7" rtl="0">
              <a:spcBef>
                <a:spcPts val="0"/>
              </a:spcBef>
              <a:buNone/>
              <a:defRPr sz="1800"/>
            </a:lvl8pPr>
            <a:lvl9pPr lvl="8" rtl="0">
              <a:spcBef>
                <a:spcPts val="0"/>
              </a:spcBef>
              <a:buNone/>
              <a:defRPr sz="1800"/>
            </a:lvl9pPr>
          </a:lstStyle>
          <a:p/>
        </p:txBody>
      </p:sp>
      <p:grpSp>
        <p:nvGrpSpPr>
          <p:cNvPr id="75" name="Shape 75"/>
          <p:cNvGrpSpPr/>
          <p:nvPr/>
        </p:nvGrpSpPr>
        <p:grpSpPr>
          <a:xfrm>
            <a:off x="-13" y="-12188"/>
            <a:ext cx="8005727" cy="1612601"/>
            <a:chOff x="-13" y="-12187"/>
            <a:chExt cx="8005727" cy="1161900"/>
          </a:xfrm>
        </p:grpSpPr>
        <p:sp>
          <p:nvSpPr>
            <p:cNvPr id="76" name="Shape 76"/>
            <p:cNvSpPr/>
            <p:nvPr/>
          </p:nvSpPr>
          <p:spPr>
            <a:xfrm flipH="1">
              <a:off x="-13" y="-12187"/>
              <a:ext cx="187800" cy="1161900"/>
            </a:xfrm>
            <a:prstGeom prst="rect">
              <a:avLst/>
            </a:prstGeom>
            <a:solidFill>
              <a:srgbClr val="AB0101"/>
            </a:solidFill>
            <a:ln>
              <a:noFill/>
            </a:ln>
          </p:spPr>
          <p:txBody>
            <a:bodyPr anchorCtr="0" anchor="ctr" bIns="45700" lIns="91425" rIns="91425" tIns="45700">
              <a:noAutofit/>
            </a:bodyPr>
            <a:lstStyle/>
            <a:p>
              <a:pPr lvl="0">
                <a:spcBef>
                  <a:spcPts val="0"/>
                </a:spcBef>
                <a:buNone/>
              </a:pPr>
              <a:r>
                <a:t/>
              </a:r>
              <a:endParaRPr/>
            </a:p>
          </p:txBody>
        </p:sp>
        <p:sp>
          <p:nvSpPr>
            <p:cNvPr id="77" name="Shape 77"/>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78" name="Shape 78"/>
          <p:cNvSpPr txBox="1"/>
          <p:nvPr>
            <p:ph type="title"/>
          </p:nvPr>
        </p:nvSpPr>
        <p:spPr>
          <a:xfrm>
            <a:off x="457200" y="134801"/>
            <a:ext cx="7315499" cy="1351799"/>
          </a:xfrm>
          <a:prstGeom prst="rect">
            <a:avLst/>
          </a:prstGeom>
          <a:noFill/>
          <a:ln>
            <a:noFill/>
          </a:ln>
        </p:spPr>
        <p:txBody>
          <a:bodyPr anchorCtr="0" anchor="b" bIns="91425" lIns="91425" rIns="91425" tIns="91425"/>
          <a:lstStyle>
            <a:lvl1pPr lvl="0" rtl="0" algn="l">
              <a:spcBef>
                <a:spcPts val="0"/>
              </a:spcBef>
              <a:buNone/>
              <a:defRPr>
                <a:solidFill>
                  <a:schemeClr val="lt1"/>
                </a:solidFill>
              </a:defRPr>
            </a:lvl1pPr>
            <a:lvl2pPr lvl="1" rtl="0" algn="l">
              <a:spcBef>
                <a:spcPts val="0"/>
              </a:spcBef>
              <a:buNone/>
              <a:defRPr>
                <a:solidFill>
                  <a:schemeClr val="lt1"/>
                </a:solidFill>
              </a:defRPr>
            </a:lvl2pPr>
            <a:lvl3pPr lvl="2" rtl="0" algn="l">
              <a:spcBef>
                <a:spcPts val="0"/>
              </a:spcBef>
              <a:buNone/>
              <a:defRPr>
                <a:solidFill>
                  <a:schemeClr val="lt1"/>
                </a:solidFill>
              </a:defRPr>
            </a:lvl3pPr>
            <a:lvl4pPr lvl="3" rtl="0" algn="l">
              <a:spcBef>
                <a:spcPts val="0"/>
              </a:spcBef>
              <a:buNone/>
              <a:defRPr>
                <a:solidFill>
                  <a:schemeClr val="lt1"/>
                </a:solidFill>
              </a:defRPr>
            </a:lvl4pPr>
            <a:lvl5pPr lvl="4" rtl="0" algn="l">
              <a:spcBef>
                <a:spcPts val="0"/>
              </a:spcBef>
              <a:buNone/>
              <a:defRPr>
                <a:solidFill>
                  <a:schemeClr val="lt1"/>
                </a:solidFill>
              </a:defRPr>
            </a:lvl5pPr>
            <a:lvl6pPr lvl="5" rtl="0" algn="l">
              <a:spcBef>
                <a:spcPts val="0"/>
              </a:spcBef>
              <a:buNone/>
              <a:defRPr>
                <a:solidFill>
                  <a:schemeClr val="lt1"/>
                </a:solidFill>
              </a:defRPr>
            </a:lvl6pPr>
            <a:lvl7pPr lvl="6" rtl="0" algn="l">
              <a:spcBef>
                <a:spcPts val="0"/>
              </a:spcBef>
              <a:buNone/>
              <a:defRPr>
                <a:solidFill>
                  <a:schemeClr val="lt1"/>
                </a:solidFill>
              </a:defRPr>
            </a:lvl7pPr>
            <a:lvl8pPr lvl="7" rtl="0" algn="l">
              <a:spcBef>
                <a:spcPts val="0"/>
              </a:spcBef>
              <a:buNone/>
              <a:defRPr>
                <a:solidFill>
                  <a:schemeClr val="lt1"/>
                </a:solidFill>
              </a:defRPr>
            </a:lvl8pPr>
            <a:lvl9pPr lvl="8" rtl="0" algn="l">
              <a:spcBef>
                <a:spcPts val="0"/>
              </a:spcBef>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9" name="Shape 79"/>
        <p:cNvGrpSpPr/>
        <p:nvPr/>
      </p:nvGrpSpPr>
      <p:grpSpPr>
        <a:xfrm>
          <a:off x="0" y="0"/>
          <a:ext cx="0" cy="0"/>
          <a:chOff x="0" y="0"/>
          <a:chExt cx="0" cy="0"/>
        </a:xfrm>
      </p:grpSpPr>
      <p:grpSp>
        <p:nvGrpSpPr>
          <p:cNvPr id="80" name="Shape 80"/>
          <p:cNvGrpSpPr/>
          <p:nvPr/>
        </p:nvGrpSpPr>
        <p:grpSpPr>
          <a:xfrm>
            <a:off x="-13" y="-12188"/>
            <a:ext cx="8005727" cy="1612601"/>
            <a:chOff x="-13" y="-12187"/>
            <a:chExt cx="8005727" cy="1161900"/>
          </a:xfrm>
        </p:grpSpPr>
        <p:sp>
          <p:nvSpPr>
            <p:cNvPr id="81" name="Shape 81"/>
            <p:cNvSpPr/>
            <p:nvPr/>
          </p:nvSpPr>
          <p:spPr>
            <a:xfrm flipH="1">
              <a:off x="-13" y="-12187"/>
              <a:ext cx="187800" cy="1161900"/>
            </a:xfrm>
            <a:prstGeom prst="rect">
              <a:avLst/>
            </a:prstGeom>
            <a:solidFill>
              <a:srgbClr val="AB0101"/>
            </a:solidFill>
            <a:ln>
              <a:noFill/>
            </a:ln>
          </p:spPr>
          <p:txBody>
            <a:bodyPr anchorCtr="0" anchor="ctr" bIns="45700" lIns="91425" rIns="91425" tIns="45700">
              <a:noAutofit/>
            </a:bodyPr>
            <a:lstStyle/>
            <a:p>
              <a:pPr lvl="0">
                <a:spcBef>
                  <a:spcPts val="0"/>
                </a:spcBef>
                <a:buNone/>
              </a:pPr>
              <a:r>
                <a:t/>
              </a:r>
              <a:endParaRPr/>
            </a:p>
          </p:txBody>
        </p:sp>
        <p:sp>
          <p:nvSpPr>
            <p:cNvPr id="82" name="Shape 82"/>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83" name="Shape 83"/>
          <p:cNvSpPr txBox="1"/>
          <p:nvPr>
            <p:ph type="title"/>
          </p:nvPr>
        </p:nvSpPr>
        <p:spPr>
          <a:xfrm>
            <a:off x="457200" y="134801"/>
            <a:ext cx="7315499" cy="1351799"/>
          </a:xfrm>
          <a:prstGeom prst="rect">
            <a:avLst/>
          </a:prstGeom>
          <a:noFill/>
          <a:ln>
            <a:noFill/>
          </a:ln>
        </p:spPr>
        <p:txBody>
          <a:bodyPr anchorCtr="0" anchor="b" bIns="91425" lIns="91425" rIns="91425" tIns="91425"/>
          <a:lstStyle>
            <a:lvl1pPr lvl="0" rtl="0" algn="l">
              <a:spcBef>
                <a:spcPts val="0"/>
              </a:spcBef>
              <a:buNone/>
              <a:defRPr>
                <a:solidFill>
                  <a:schemeClr val="lt1"/>
                </a:solidFill>
              </a:defRPr>
            </a:lvl1pPr>
            <a:lvl2pPr lvl="1" rtl="0" algn="l">
              <a:spcBef>
                <a:spcPts val="0"/>
              </a:spcBef>
              <a:buNone/>
              <a:defRPr>
                <a:solidFill>
                  <a:schemeClr val="lt1"/>
                </a:solidFill>
              </a:defRPr>
            </a:lvl2pPr>
            <a:lvl3pPr lvl="2" rtl="0" algn="l">
              <a:spcBef>
                <a:spcPts val="0"/>
              </a:spcBef>
              <a:buNone/>
              <a:defRPr>
                <a:solidFill>
                  <a:schemeClr val="lt1"/>
                </a:solidFill>
              </a:defRPr>
            </a:lvl3pPr>
            <a:lvl4pPr lvl="3" rtl="0" algn="l">
              <a:spcBef>
                <a:spcPts val="0"/>
              </a:spcBef>
              <a:buNone/>
              <a:defRPr>
                <a:solidFill>
                  <a:schemeClr val="lt1"/>
                </a:solidFill>
              </a:defRPr>
            </a:lvl4pPr>
            <a:lvl5pPr lvl="4" rtl="0" algn="l">
              <a:spcBef>
                <a:spcPts val="0"/>
              </a:spcBef>
              <a:buNone/>
              <a:defRPr>
                <a:solidFill>
                  <a:schemeClr val="lt1"/>
                </a:solidFill>
              </a:defRPr>
            </a:lvl5pPr>
            <a:lvl6pPr lvl="5" rtl="0" algn="l">
              <a:spcBef>
                <a:spcPts val="0"/>
              </a:spcBef>
              <a:buNone/>
              <a:defRPr>
                <a:solidFill>
                  <a:schemeClr val="lt1"/>
                </a:solidFill>
              </a:defRPr>
            </a:lvl6pPr>
            <a:lvl7pPr lvl="6" rtl="0" algn="l">
              <a:spcBef>
                <a:spcPts val="0"/>
              </a:spcBef>
              <a:buNone/>
              <a:defRPr>
                <a:solidFill>
                  <a:schemeClr val="lt1"/>
                </a:solidFill>
              </a:defRPr>
            </a:lvl7pPr>
            <a:lvl8pPr lvl="7" rtl="0" algn="l">
              <a:spcBef>
                <a:spcPts val="0"/>
              </a:spcBef>
              <a:buNone/>
              <a:defRPr>
                <a:solidFill>
                  <a:schemeClr val="lt1"/>
                </a:solidFill>
              </a:defRPr>
            </a:lvl8pPr>
            <a:lvl9pPr lvl="8" rtl="0" algn="l">
              <a:spcBef>
                <a:spcPts val="0"/>
              </a:spcBef>
              <a:buNone/>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4" name="Shape 84"/>
        <p:cNvGrpSpPr/>
        <p:nvPr/>
      </p:nvGrpSpPr>
      <p:grpSpPr>
        <a:xfrm>
          <a:off x="0" y="0"/>
          <a:ext cx="0" cy="0"/>
          <a:chOff x="0" y="0"/>
          <a:chExt cx="0" cy="0"/>
        </a:xfrm>
      </p:grpSpPr>
      <p:sp>
        <p:nvSpPr>
          <p:cNvPr id="85" name="Shape 85"/>
          <p:cNvSpPr/>
          <p:nvPr/>
        </p:nvSpPr>
        <p:spPr>
          <a:xfrm flipH="1">
            <a:off x="8964665" y="6165014"/>
            <a:ext cx="187800" cy="695100"/>
          </a:xfrm>
          <a:prstGeom prst="rect">
            <a:avLst/>
          </a:prstGeom>
          <a:solidFill>
            <a:srgbClr val="AB0101"/>
          </a:solidFill>
          <a:ln>
            <a:noFill/>
          </a:ln>
        </p:spPr>
        <p:txBody>
          <a:bodyPr anchorCtr="0" anchor="ctr" bIns="45700" lIns="91425" rIns="91425" tIns="45700">
            <a:noAutofit/>
          </a:bodyPr>
          <a:lstStyle/>
          <a:p>
            <a:pPr lvl="0">
              <a:spcBef>
                <a:spcPts val="0"/>
              </a:spcBef>
              <a:buNone/>
            </a:pPr>
            <a:r>
              <a:t/>
            </a:r>
            <a:endParaRPr/>
          </a:p>
        </p:txBody>
      </p:sp>
      <p:sp>
        <p:nvSpPr>
          <p:cNvPr id="86" name="Shape 86"/>
          <p:cNvSpPr/>
          <p:nvPr/>
        </p:nvSpPr>
        <p:spPr>
          <a:xfrm flipH="1">
            <a:off x="3866777" y="6165014"/>
            <a:ext cx="5097900" cy="6951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sp>
        <p:nvSpPr>
          <p:cNvPr id="87" name="Shape 87"/>
          <p:cNvSpPr txBox="1"/>
          <p:nvPr>
            <p:ph idx="1" type="body"/>
          </p:nvPr>
        </p:nvSpPr>
        <p:spPr>
          <a:xfrm>
            <a:off x="3866812" y="6165014"/>
            <a:ext cx="5097900" cy="695100"/>
          </a:xfrm>
          <a:prstGeom prst="rect">
            <a:avLst/>
          </a:prstGeom>
          <a:noFill/>
          <a:ln>
            <a:noFill/>
          </a:ln>
        </p:spPr>
        <p:txBody>
          <a:bodyPr anchorCtr="0" anchor="t" bIns="91425" lIns="91425" rIns="91425" tIns="91425"/>
          <a:lstStyle>
            <a:lvl1pPr lvl="0" rtl="0">
              <a:spcBef>
                <a:spcPts val="0"/>
              </a:spcBef>
              <a:buClr>
                <a:schemeClr val="lt1"/>
              </a:buClr>
              <a:buSzPct val="100000"/>
              <a:buNone/>
              <a:defRPr sz="1400">
                <a:solidFill>
                  <a:schemeClr val="lt1"/>
                </a:solidFill>
              </a:defRPr>
            </a:lvl1pPr>
            <a:lvl2pPr lvl="1" rtl="0">
              <a:spcBef>
                <a:spcPts val="0"/>
              </a:spcBef>
              <a:buClr>
                <a:schemeClr val="lt1"/>
              </a:buClr>
              <a:buSzPct val="100000"/>
              <a:buNone/>
              <a:defRPr sz="1400">
                <a:solidFill>
                  <a:schemeClr val="lt1"/>
                </a:solidFill>
              </a:defRPr>
            </a:lvl2pPr>
            <a:lvl3pPr lvl="2" rtl="0">
              <a:spcBef>
                <a:spcPts val="0"/>
              </a:spcBef>
              <a:buClr>
                <a:schemeClr val="lt1"/>
              </a:buClr>
              <a:buSzPct val="100000"/>
              <a:buNone/>
              <a:defRPr sz="1400">
                <a:solidFill>
                  <a:schemeClr val="lt1"/>
                </a:solidFill>
              </a:defRPr>
            </a:lvl3pPr>
            <a:lvl4pPr lvl="3" rtl="0">
              <a:spcBef>
                <a:spcPts val="0"/>
              </a:spcBef>
              <a:buClr>
                <a:schemeClr val="lt1"/>
              </a:buClr>
              <a:buSzPct val="100000"/>
              <a:buNone/>
              <a:defRPr sz="1400">
                <a:solidFill>
                  <a:schemeClr val="lt1"/>
                </a:solidFill>
              </a:defRPr>
            </a:lvl4pPr>
            <a:lvl5pPr lvl="4" rtl="0">
              <a:spcBef>
                <a:spcPts val="0"/>
              </a:spcBef>
              <a:buClr>
                <a:schemeClr val="lt1"/>
              </a:buClr>
              <a:buSzPct val="100000"/>
              <a:buNone/>
              <a:defRPr sz="1400">
                <a:solidFill>
                  <a:schemeClr val="lt1"/>
                </a:solidFill>
              </a:defRPr>
            </a:lvl5pPr>
            <a:lvl6pPr lvl="5" rtl="0">
              <a:spcBef>
                <a:spcPts val="0"/>
              </a:spcBef>
              <a:buClr>
                <a:schemeClr val="lt1"/>
              </a:buClr>
              <a:buSzPct val="100000"/>
              <a:buNone/>
              <a:defRPr sz="1400">
                <a:solidFill>
                  <a:schemeClr val="lt1"/>
                </a:solidFill>
              </a:defRPr>
            </a:lvl6pPr>
            <a:lvl7pPr lvl="6" rtl="0">
              <a:spcBef>
                <a:spcPts val="0"/>
              </a:spcBef>
              <a:buClr>
                <a:schemeClr val="lt1"/>
              </a:buClr>
              <a:buSzPct val="100000"/>
              <a:buNone/>
              <a:defRPr sz="1400">
                <a:solidFill>
                  <a:schemeClr val="lt1"/>
                </a:solidFill>
              </a:defRPr>
            </a:lvl7pPr>
            <a:lvl8pPr lvl="7" rtl="0">
              <a:spcBef>
                <a:spcPts val="0"/>
              </a:spcBef>
              <a:buClr>
                <a:schemeClr val="lt1"/>
              </a:buClr>
              <a:buSzPct val="100000"/>
              <a:buNone/>
              <a:defRPr sz="1400">
                <a:solidFill>
                  <a:schemeClr val="lt1"/>
                </a:solidFill>
              </a:defRPr>
            </a:lvl8pPr>
            <a:lvl9pPr lvl="8" rtl="0">
              <a:spcBef>
                <a:spcPts val="0"/>
              </a:spcBef>
              <a:buClr>
                <a:schemeClr val="lt1"/>
              </a:buClr>
              <a:buSzPct val="100000"/>
              <a:buNone/>
              <a:defRPr sz="14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8" name="Shape 8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33867" y="-94"/>
            <a:ext cx="3409812" cy="2810236"/>
            <a:chOff x="0" y="1493"/>
            <a:chExt cx="3409812" cy="2810236"/>
          </a:xfrm>
        </p:grpSpPr>
        <p:cxnSp>
          <p:nvCxnSpPr>
            <p:cNvPr id="7" name="Shape 7"/>
            <p:cNvCxnSpPr/>
            <p:nvPr/>
          </p:nvCxnSpPr>
          <p:spPr>
            <a:xfrm>
              <a:off x="0" y="245542"/>
              <a:ext cx="3251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8" name="Shape 8"/>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9" name="Shape 9"/>
            <p:cNvCxnSpPr/>
            <p:nvPr/>
          </p:nvCxnSpPr>
          <p:spPr>
            <a:xfrm>
              <a:off x="0" y="474143"/>
              <a:ext cx="2666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0" name="Shape 10"/>
            <p:cNvCxnSpPr/>
            <p:nvPr/>
          </p:nvCxnSpPr>
          <p:spPr>
            <a:xfrm>
              <a:off x="0" y="702743"/>
              <a:ext cx="2167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1" name="Shape 11"/>
            <p:cNvCxnSpPr/>
            <p:nvPr/>
          </p:nvCxnSpPr>
          <p:spPr>
            <a:xfrm>
              <a:off x="0" y="931342"/>
              <a:ext cx="18626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2" name="Shape 12"/>
            <p:cNvCxnSpPr/>
            <p:nvPr/>
          </p:nvCxnSpPr>
          <p:spPr>
            <a:xfrm>
              <a:off x="0" y="1159942"/>
              <a:ext cx="1490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3" name="Shape 13"/>
            <p:cNvCxnSpPr/>
            <p:nvPr/>
          </p:nvCxnSpPr>
          <p:spPr>
            <a:xfrm>
              <a:off x="0" y="1388542"/>
              <a:ext cx="12191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4" name="Shape 14"/>
            <p:cNvCxnSpPr/>
            <p:nvPr/>
          </p:nvCxnSpPr>
          <p:spPr>
            <a:xfrm>
              <a:off x="0" y="1617142"/>
              <a:ext cx="990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5" name="Shape 15"/>
            <p:cNvCxnSpPr/>
            <p:nvPr/>
          </p:nvCxnSpPr>
          <p:spPr>
            <a:xfrm>
              <a:off x="0" y="1845742"/>
              <a:ext cx="745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6" name="Shape 16"/>
            <p:cNvCxnSpPr/>
            <p:nvPr/>
          </p:nvCxnSpPr>
          <p:spPr>
            <a:xfrm>
              <a:off x="0" y="2074342"/>
              <a:ext cx="533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7" name="Shape 17"/>
            <p:cNvCxnSpPr/>
            <p:nvPr/>
          </p:nvCxnSpPr>
          <p:spPr>
            <a:xfrm>
              <a:off x="0" y="2302943"/>
              <a:ext cx="262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8" name="Shape 18"/>
            <p:cNvCxnSpPr/>
            <p:nvPr/>
          </p:nvCxnSpPr>
          <p:spPr>
            <a:xfrm rot="-5400000">
              <a:off x="-814261" y="1238115"/>
              <a:ext cx="2468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9" name="Shape 19"/>
            <p:cNvCxnSpPr/>
            <p:nvPr/>
          </p:nvCxnSpPr>
          <p:spPr>
            <a:xfrm rot="-5400000">
              <a:off x="-357712" y="1014527"/>
              <a:ext cx="2018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0" name="Shape 20"/>
            <p:cNvCxnSpPr/>
            <p:nvPr/>
          </p:nvCxnSpPr>
          <p:spPr>
            <a:xfrm rot="-5400000">
              <a:off x="-853" y="887576"/>
              <a:ext cx="1763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1" name="Shape 2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2" name="Shape 22"/>
            <p:cNvCxnSpPr/>
            <p:nvPr/>
          </p:nvCxnSpPr>
          <p:spPr>
            <a:xfrm rot="-5400000">
              <a:off x="636516" y="709726"/>
              <a:ext cx="1408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3" name="Shape 23"/>
            <p:cNvCxnSpPr/>
            <p:nvPr/>
          </p:nvCxnSpPr>
          <p:spPr>
            <a:xfrm rot="-5400000">
              <a:off x="972228" y="603961"/>
              <a:ext cx="1196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4" name="Shape 24"/>
            <p:cNvCxnSpPr/>
            <p:nvPr/>
          </p:nvCxnSpPr>
          <p:spPr>
            <a:xfrm rot="-5400000">
              <a:off x="1278236" y="527761"/>
              <a:ext cx="1044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5" name="Shape 25"/>
            <p:cNvCxnSpPr/>
            <p:nvPr/>
          </p:nvCxnSpPr>
          <p:spPr>
            <a:xfrm rot="-5400000">
              <a:off x="1590398" y="440776"/>
              <a:ext cx="879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6" name="Shape 26"/>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7" name="Shape 27"/>
            <p:cNvCxnSpPr/>
            <p:nvPr/>
          </p:nvCxnSpPr>
          <p:spPr>
            <a:xfrm rot="-5400000">
              <a:off x="2198066" y="292493"/>
              <a:ext cx="583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8" name="Shape 28"/>
            <p:cNvCxnSpPr/>
            <p:nvPr/>
          </p:nvCxnSpPr>
          <p:spPr>
            <a:xfrm rot="-5400000">
              <a:off x="2521027" y="199376"/>
              <a:ext cx="397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9" name="Shape 29"/>
            <p:cNvCxnSpPr/>
            <p:nvPr/>
          </p:nvCxnSpPr>
          <p:spPr>
            <a:xfrm rot="-5400000">
              <a:off x="2801688" y="148627"/>
              <a:ext cx="295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0" name="Shape 30"/>
            <p:cNvCxnSpPr/>
            <p:nvPr/>
          </p:nvCxnSpPr>
          <p:spPr>
            <a:xfrm rot="-5400000">
              <a:off x="3079242" y="102444"/>
              <a:ext cx="201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1" name="Shape 31"/>
            <p:cNvCxnSpPr/>
            <p:nvPr/>
          </p:nvCxnSpPr>
          <p:spPr>
            <a:xfrm rot="-5400000">
              <a:off x="3324762" y="85076"/>
              <a:ext cx="168600" cy="1500"/>
            </a:xfrm>
            <a:prstGeom prst="straightConnector1">
              <a:avLst/>
            </a:prstGeom>
            <a:noFill/>
            <a:ln cap="flat" cmpd="sng" w="12700">
              <a:solidFill>
                <a:srgbClr val="B7CCE4">
                  <a:alpha val="53725"/>
                </a:srgbClr>
              </a:solidFill>
              <a:prstDash val="solid"/>
              <a:round/>
              <a:headEnd len="med" w="med" type="none"/>
              <a:tailEnd len="med" w="med" type="none"/>
            </a:ln>
          </p:spPr>
        </p:cxnSp>
      </p:grpSp>
      <p:sp>
        <p:nvSpPr>
          <p:cNvPr id="32" name="Shape 3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9pPr>
          </a:lstStyle>
          <a:p/>
        </p:txBody>
      </p:sp>
      <p:sp>
        <p:nvSpPr>
          <p:cNvPr id="33" name="Shape 33"/>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lvl="0" rtl="0" algn="l">
              <a:spcBef>
                <a:spcPts val="0"/>
              </a:spcBef>
              <a:buClr>
                <a:schemeClr val="dk2"/>
              </a:buClr>
              <a:buSzPct val="100000"/>
              <a:buFont typeface="Arial"/>
              <a:buChar char="●"/>
              <a:defRPr b="0" i="0" sz="1800" u="none" cap="none" strike="noStrike">
                <a:solidFill>
                  <a:schemeClr val="dk2"/>
                </a:solidFill>
                <a:latin typeface="Arial"/>
                <a:ea typeface="Arial"/>
                <a:cs typeface="Arial"/>
                <a:sym typeface="Arial"/>
              </a:defRPr>
            </a:lvl1pPr>
            <a:lvl2pPr lvl="1" rtl="0" algn="l">
              <a:spcBef>
                <a:spcPts val="360"/>
              </a:spcBef>
              <a:buClr>
                <a:schemeClr val="dk2"/>
              </a:buClr>
              <a:buSzPct val="100000"/>
              <a:buFont typeface="Courier New"/>
              <a:buChar char="o"/>
              <a:defRPr b="0" i="0" sz="1800" u="none" cap="none" strike="noStrike">
                <a:solidFill>
                  <a:schemeClr val="dk2"/>
                </a:solidFill>
                <a:latin typeface="Arial"/>
                <a:ea typeface="Arial"/>
                <a:cs typeface="Arial"/>
                <a:sym typeface="Arial"/>
              </a:defRPr>
            </a:lvl2pPr>
            <a:lvl3pPr lvl="2" rtl="0" algn="l">
              <a:spcBef>
                <a:spcPts val="360"/>
              </a:spcBef>
              <a:buClr>
                <a:schemeClr val="dk2"/>
              </a:buClr>
              <a:buSzPct val="100000"/>
              <a:buFont typeface="Wingdings"/>
              <a:buChar char="§"/>
              <a:defRPr b="0" i="0" sz="1800" u="none" cap="none" strike="noStrike">
                <a:solidFill>
                  <a:schemeClr val="dk2"/>
                </a:solidFill>
                <a:latin typeface="Arial"/>
                <a:ea typeface="Arial"/>
                <a:cs typeface="Arial"/>
                <a:sym typeface="Arial"/>
              </a:defRPr>
            </a:lvl3pPr>
            <a:lvl4pPr lvl="3" rtl="0" algn="l">
              <a:spcBef>
                <a:spcPts val="360"/>
              </a:spcBef>
              <a:buClr>
                <a:schemeClr val="dk2"/>
              </a:buClr>
              <a:buSzPct val="100000"/>
              <a:buFont typeface="Arial"/>
              <a:buChar char="●"/>
              <a:defRPr b="0" i="0" sz="1800" u="none" cap="none" strike="noStrike">
                <a:solidFill>
                  <a:schemeClr val="dk2"/>
                </a:solidFill>
                <a:latin typeface="Arial"/>
                <a:ea typeface="Arial"/>
                <a:cs typeface="Arial"/>
                <a:sym typeface="Arial"/>
              </a:defRPr>
            </a:lvl4pPr>
            <a:lvl5pPr lvl="4" rtl="0" algn="l">
              <a:spcBef>
                <a:spcPts val="360"/>
              </a:spcBef>
              <a:buClr>
                <a:schemeClr val="dk2"/>
              </a:buClr>
              <a:buSzPct val="100000"/>
              <a:buFont typeface="Courier New"/>
              <a:buChar char="o"/>
              <a:defRPr b="0" i="0" sz="1800" u="none" cap="none" strike="noStrike">
                <a:solidFill>
                  <a:schemeClr val="dk2"/>
                </a:solidFill>
                <a:latin typeface="Arial"/>
                <a:ea typeface="Arial"/>
                <a:cs typeface="Arial"/>
                <a:sym typeface="Arial"/>
              </a:defRPr>
            </a:lvl5pPr>
            <a:lvl6pPr lvl="5" rtl="0" algn="l">
              <a:spcBef>
                <a:spcPts val="360"/>
              </a:spcBef>
              <a:buClr>
                <a:schemeClr val="dk2"/>
              </a:buClr>
              <a:buSzPct val="100000"/>
              <a:buFont typeface="Wingdings"/>
              <a:buChar char="§"/>
              <a:defRPr b="0" i="0" sz="1800" u="none" cap="none" strike="noStrike">
                <a:solidFill>
                  <a:schemeClr val="dk2"/>
                </a:solidFill>
                <a:latin typeface="Arial"/>
                <a:ea typeface="Arial"/>
                <a:cs typeface="Arial"/>
                <a:sym typeface="Arial"/>
              </a:defRPr>
            </a:lvl6pPr>
            <a:lvl7pPr lvl="6" rtl="0" algn="l">
              <a:spcBef>
                <a:spcPts val="360"/>
              </a:spcBef>
              <a:buClr>
                <a:schemeClr val="dk2"/>
              </a:buClr>
              <a:buSzPct val="100000"/>
              <a:buFont typeface="Arial"/>
              <a:buChar char="●"/>
              <a:defRPr b="0" i="0" sz="1800" u="none" cap="none" strike="noStrike">
                <a:solidFill>
                  <a:schemeClr val="dk2"/>
                </a:solidFill>
                <a:latin typeface="Arial"/>
                <a:ea typeface="Arial"/>
                <a:cs typeface="Arial"/>
                <a:sym typeface="Arial"/>
              </a:defRPr>
            </a:lvl7pPr>
            <a:lvl8pPr lvl="7" rtl="0" algn="l">
              <a:spcBef>
                <a:spcPts val="360"/>
              </a:spcBef>
              <a:buClr>
                <a:schemeClr val="dk2"/>
              </a:buClr>
              <a:buSzPct val="100000"/>
              <a:buFont typeface="Courier New"/>
              <a:buChar char="o"/>
              <a:defRPr b="0" i="0" sz="1800" u="none" cap="none" strike="noStrike">
                <a:solidFill>
                  <a:schemeClr val="dk2"/>
                </a:solidFill>
                <a:latin typeface="Arial"/>
                <a:ea typeface="Arial"/>
                <a:cs typeface="Arial"/>
                <a:sym typeface="Arial"/>
              </a:defRPr>
            </a:lvl8pPr>
            <a:lvl9pPr lvl="8" rtl="0" algn="l">
              <a:spcBef>
                <a:spcPts val="360"/>
              </a:spcBef>
              <a:buClr>
                <a:schemeClr val="dk2"/>
              </a:buClr>
              <a:buSzPct val="100000"/>
              <a:buFont typeface="Wingdings"/>
              <a:buChar char="§"/>
              <a:defRPr b="0" i="0" sz="1800" u="none" cap="none" strike="noStrike">
                <a:solidFill>
                  <a:schemeClr val="dk2"/>
                </a:solidFill>
                <a:latin typeface="Arial"/>
                <a:ea typeface="Arial"/>
                <a:cs typeface="Arial"/>
                <a:sym typeface="Arial"/>
              </a:defRPr>
            </a:lvl9pPr>
          </a:lstStyle>
          <a:p/>
        </p:txBody>
      </p:sp>
      <p:grpSp>
        <p:nvGrpSpPr>
          <p:cNvPr id="34" name="Shape 34"/>
          <p:cNvGrpSpPr/>
          <p:nvPr/>
        </p:nvGrpSpPr>
        <p:grpSpPr>
          <a:xfrm rot="10800000">
            <a:off x="5734187" y="4047858"/>
            <a:ext cx="3409812" cy="2810236"/>
            <a:chOff x="0" y="1493"/>
            <a:chExt cx="3409812" cy="2810236"/>
          </a:xfrm>
        </p:grpSpPr>
        <p:cxnSp>
          <p:nvCxnSpPr>
            <p:cNvPr id="35" name="Shape 35"/>
            <p:cNvCxnSpPr/>
            <p:nvPr/>
          </p:nvCxnSpPr>
          <p:spPr>
            <a:xfrm>
              <a:off x="0" y="245542"/>
              <a:ext cx="3251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6" name="Shape 36"/>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7" name="Shape 37"/>
            <p:cNvCxnSpPr/>
            <p:nvPr/>
          </p:nvCxnSpPr>
          <p:spPr>
            <a:xfrm>
              <a:off x="0" y="474143"/>
              <a:ext cx="2666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8" name="Shape 38"/>
            <p:cNvCxnSpPr/>
            <p:nvPr/>
          </p:nvCxnSpPr>
          <p:spPr>
            <a:xfrm>
              <a:off x="0" y="702743"/>
              <a:ext cx="2167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9" name="Shape 39"/>
            <p:cNvCxnSpPr/>
            <p:nvPr/>
          </p:nvCxnSpPr>
          <p:spPr>
            <a:xfrm>
              <a:off x="0" y="931342"/>
              <a:ext cx="18626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0" name="Shape 40"/>
            <p:cNvCxnSpPr/>
            <p:nvPr/>
          </p:nvCxnSpPr>
          <p:spPr>
            <a:xfrm>
              <a:off x="0" y="1159942"/>
              <a:ext cx="1490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1" name="Shape 41"/>
            <p:cNvCxnSpPr/>
            <p:nvPr/>
          </p:nvCxnSpPr>
          <p:spPr>
            <a:xfrm>
              <a:off x="0" y="1388542"/>
              <a:ext cx="12191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2" name="Shape 42"/>
            <p:cNvCxnSpPr/>
            <p:nvPr/>
          </p:nvCxnSpPr>
          <p:spPr>
            <a:xfrm>
              <a:off x="0" y="1617142"/>
              <a:ext cx="990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3" name="Shape 43"/>
            <p:cNvCxnSpPr/>
            <p:nvPr/>
          </p:nvCxnSpPr>
          <p:spPr>
            <a:xfrm>
              <a:off x="0" y="1845742"/>
              <a:ext cx="745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4" name="Shape 44"/>
            <p:cNvCxnSpPr/>
            <p:nvPr/>
          </p:nvCxnSpPr>
          <p:spPr>
            <a:xfrm>
              <a:off x="0" y="2074342"/>
              <a:ext cx="533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5" name="Shape 45"/>
            <p:cNvCxnSpPr/>
            <p:nvPr/>
          </p:nvCxnSpPr>
          <p:spPr>
            <a:xfrm>
              <a:off x="0" y="2302943"/>
              <a:ext cx="262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6" name="Shape 46"/>
            <p:cNvCxnSpPr/>
            <p:nvPr/>
          </p:nvCxnSpPr>
          <p:spPr>
            <a:xfrm rot="-5400000">
              <a:off x="-814261" y="1238115"/>
              <a:ext cx="2468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7" name="Shape 47"/>
            <p:cNvCxnSpPr/>
            <p:nvPr/>
          </p:nvCxnSpPr>
          <p:spPr>
            <a:xfrm rot="-5400000">
              <a:off x="-357712" y="1014527"/>
              <a:ext cx="2018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8" name="Shape 48"/>
            <p:cNvCxnSpPr/>
            <p:nvPr/>
          </p:nvCxnSpPr>
          <p:spPr>
            <a:xfrm rot="-5400000">
              <a:off x="-853" y="887576"/>
              <a:ext cx="1763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9" name="Shape 49"/>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0" name="Shape 50"/>
            <p:cNvCxnSpPr/>
            <p:nvPr/>
          </p:nvCxnSpPr>
          <p:spPr>
            <a:xfrm rot="-5400000">
              <a:off x="636516" y="709726"/>
              <a:ext cx="1408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1" name="Shape 51"/>
            <p:cNvCxnSpPr/>
            <p:nvPr/>
          </p:nvCxnSpPr>
          <p:spPr>
            <a:xfrm rot="-5400000">
              <a:off x="972228" y="603961"/>
              <a:ext cx="1196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2" name="Shape 52"/>
            <p:cNvCxnSpPr/>
            <p:nvPr/>
          </p:nvCxnSpPr>
          <p:spPr>
            <a:xfrm rot="-5400000">
              <a:off x="1278236" y="527761"/>
              <a:ext cx="1044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3" name="Shape 53"/>
            <p:cNvCxnSpPr/>
            <p:nvPr/>
          </p:nvCxnSpPr>
          <p:spPr>
            <a:xfrm rot="-5400000">
              <a:off x="1590398" y="440776"/>
              <a:ext cx="879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4" name="Shape 54"/>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5" name="Shape 55"/>
            <p:cNvCxnSpPr/>
            <p:nvPr/>
          </p:nvCxnSpPr>
          <p:spPr>
            <a:xfrm rot="-5400000">
              <a:off x="2198066" y="292493"/>
              <a:ext cx="583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6" name="Shape 56"/>
            <p:cNvCxnSpPr/>
            <p:nvPr/>
          </p:nvCxnSpPr>
          <p:spPr>
            <a:xfrm rot="-5400000">
              <a:off x="2521027" y="199376"/>
              <a:ext cx="397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7" name="Shape 57"/>
            <p:cNvCxnSpPr/>
            <p:nvPr/>
          </p:nvCxnSpPr>
          <p:spPr>
            <a:xfrm rot="-5400000">
              <a:off x="2801688" y="148627"/>
              <a:ext cx="295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8" name="Shape 58"/>
            <p:cNvCxnSpPr/>
            <p:nvPr/>
          </p:nvCxnSpPr>
          <p:spPr>
            <a:xfrm rot="-5400000">
              <a:off x="3079242" y="102444"/>
              <a:ext cx="201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9" name="Shape 59"/>
            <p:cNvCxnSpPr/>
            <p:nvPr/>
          </p:nvCxnSpPr>
          <p:spPr>
            <a:xfrm rot="-5400000">
              <a:off x="3324762" y="85076"/>
              <a:ext cx="168600" cy="1500"/>
            </a:xfrm>
            <a:prstGeom prst="straightConnector1">
              <a:avLst/>
            </a:prstGeom>
            <a:noFill/>
            <a:ln cap="flat" cmpd="sng" w="12700">
              <a:solidFill>
                <a:srgbClr val="B7CCE4">
                  <a:alpha val="53725"/>
                </a:srgbClr>
              </a:solidFill>
              <a:prstDash val="solid"/>
              <a:round/>
              <a:headEnd len="med" w="med" type="none"/>
              <a:tailEnd len="med" w="med"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bit.ly/1IscAhq" TargetMode="External"/><Relationship Id="rId4" Type="http://schemas.openxmlformats.org/officeDocument/2006/relationships/hyperlink" Target="http://www.sysprobs.com/disable-enable-virtualization-technology-bios" TargetMode="External"/><Relationship Id="rId5" Type="http://schemas.openxmlformats.org/officeDocument/2006/relationships/image" Target="../media/image0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oftware.intel.com/en-us/articles/intel-hardware-accelerated-execution-manager" TargetMode="External"/><Relationship Id="rId4" Type="http://schemas.openxmlformats.org/officeDocument/2006/relationships/image" Target="../media/image04.png"/><Relationship Id="rId5" Type="http://schemas.openxmlformats.org/officeDocument/2006/relationships/hyperlink" Target="http://software.intel.com/en-us/articles/intel-hardware-accelerated-execution-manager" TargetMode="External"/><Relationship Id="rId6" Type="http://schemas.openxmlformats.org/officeDocument/2006/relationships/hyperlink" Target="http://software.intel.com/en-us/articles/intel-hardware-accelerated-execution-manag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microsoft.com/windows/virtual-pc/support/configure-bios.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0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oracle.com/technetwork/java/javase/downloads/inde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developer.android.com/sdk/installing/studio.html#download" TargetMode="External"/><Relationship Id="rId4" Type="http://schemas.openxmlformats.org/officeDocument/2006/relationships/hyperlink" Target="http://developer.android.com/sdk/installing/index.html?pkg=studi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ctrTitle"/>
          </p:nvPr>
        </p:nvSpPr>
        <p:spPr>
          <a:xfrm>
            <a:off x="685800" y="2266575"/>
            <a:ext cx="6400799" cy="1333799"/>
          </a:xfrm>
          <a:prstGeom prst="rect">
            <a:avLst/>
          </a:prstGeom>
        </p:spPr>
        <p:txBody>
          <a:bodyPr anchorCtr="0" anchor="b" bIns="91425" lIns="91425" rIns="91425" tIns="91425">
            <a:noAutofit/>
          </a:bodyPr>
          <a:lstStyle/>
          <a:p>
            <a:pPr lvl="0">
              <a:spcBef>
                <a:spcPts val="0"/>
              </a:spcBef>
              <a:buNone/>
            </a:pPr>
            <a:r>
              <a:rPr lang="en"/>
              <a:t>Android Studio Setup</a:t>
            </a:r>
          </a:p>
        </p:txBody>
      </p:sp>
      <p:sp>
        <p:nvSpPr>
          <p:cNvPr id="94" name="Shape 94"/>
          <p:cNvSpPr txBox="1"/>
          <p:nvPr>
            <p:ph idx="1" type="subTitle"/>
          </p:nvPr>
        </p:nvSpPr>
        <p:spPr>
          <a:xfrm>
            <a:off x="685800" y="3600451"/>
            <a:ext cx="6400799" cy="900599"/>
          </a:xfrm>
          <a:prstGeom prst="rect">
            <a:avLst/>
          </a:prstGeom>
        </p:spPr>
        <p:txBody>
          <a:bodyPr anchorCtr="0" anchor="t" bIns="91425" lIns="91425" rIns="91425" tIns="91425">
            <a:noAutofit/>
          </a:bodyPr>
          <a:lstStyle/>
          <a:p>
            <a:pPr lvl="0">
              <a:spcBef>
                <a:spcPts val="0"/>
              </a:spcBef>
              <a:buNone/>
            </a:pPr>
            <a:r>
              <a:rPr lang="en"/>
              <a:t>Prepare your environment for Android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Configure Preferences</a:t>
            </a:r>
          </a:p>
        </p:txBody>
      </p:sp>
      <p:sp>
        <p:nvSpPr>
          <p:cNvPr id="156" name="Shape 156"/>
          <p:cNvSpPr txBox="1"/>
          <p:nvPr>
            <p:ph idx="1" type="body"/>
          </p:nvPr>
        </p:nvSpPr>
        <p:spPr>
          <a:xfrm>
            <a:off x="6038700" y="1752850"/>
            <a:ext cx="3105299" cy="1015200"/>
          </a:xfrm>
          <a:prstGeom prst="rect">
            <a:avLst/>
          </a:prstGeom>
        </p:spPr>
        <p:txBody>
          <a:bodyPr anchorCtr="0" anchor="t" bIns="91425" lIns="91425" rIns="91425" tIns="91425">
            <a:noAutofit/>
          </a:bodyPr>
          <a:lstStyle/>
          <a:p>
            <a:pPr lvl="0" rtl="0">
              <a:lnSpc>
                <a:spcPct val="115000"/>
              </a:lnSpc>
              <a:spcBef>
                <a:spcPts val="0"/>
              </a:spcBef>
              <a:buNone/>
            </a:pPr>
            <a:r>
              <a:rPr lang="en" sz="2400"/>
              <a:t>Select “</a:t>
            </a:r>
            <a:r>
              <a:rPr b="1" lang="en" sz="2400"/>
              <a:t>Preferences</a:t>
            </a:r>
            <a:r>
              <a:rPr lang="en" sz="2400"/>
              <a:t>” in Menu</a:t>
            </a:r>
          </a:p>
          <a:p>
            <a:pPr lvl="0" rtl="0">
              <a:lnSpc>
                <a:spcPct val="115000"/>
              </a:lnSpc>
              <a:spcBef>
                <a:spcPts val="0"/>
              </a:spcBef>
              <a:spcAft>
                <a:spcPts val="1000"/>
              </a:spcAft>
              <a:buNone/>
            </a:pPr>
            <a:r>
              <a:t/>
            </a:r>
            <a:endParaRPr sz="2400"/>
          </a:p>
        </p:txBody>
      </p:sp>
      <p:pic>
        <p:nvPicPr>
          <p:cNvPr id="157" name="Shape 157"/>
          <p:cNvPicPr preferRelativeResize="0"/>
          <p:nvPr/>
        </p:nvPicPr>
        <p:blipFill>
          <a:blip r:embed="rId3">
            <a:alphaModFix/>
          </a:blip>
          <a:stretch>
            <a:fillRect/>
          </a:stretch>
        </p:blipFill>
        <p:spPr>
          <a:xfrm>
            <a:off x="288799" y="2009675"/>
            <a:ext cx="5513075" cy="3925624"/>
          </a:xfrm>
          <a:prstGeom prst="rect">
            <a:avLst/>
          </a:prstGeom>
          <a:noFill/>
          <a:ln>
            <a:noFill/>
          </a:ln>
        </p:spPr>
      </p:pic>
      <p:cxnSp>
        <p:nvCxnSpPr>
          <p:cNvPr id="158" name="Shape 158"/>
          <p:cNvCxnSpPr>
            <a:stCxn id="156" idx="1"/>
          </p:cNvCxnSpPr>
          <p:nvPr/>
        </p:nvCxnSpPr>
        <p:spPr>
          <a:xfrm flipH="1">
            <a:off x="3060900" y="2260450"/>
            <a:ext cx="2977800" cy="16788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pic>
        <p:nvPicPr>
          <p:cNvPr id="163" name="Shape 163"/>
          <p:cNvPicPr preferRelativeResize="0"/>
          <p:nvPr/>
        </p:nvPicPr>
        <p:blipFill>
          <a:blip r:embed="rId3">
            <a:alphaModFix/>
          </a:blip>
          <a:stretch>
            <a:fillRect/>
          </a:stretch>
        </p:blipFill>
        <p:spPr>
          <a:xfrm>
            <a:off x="92799" y="2182500"/>
            <a:ext cx="5070624" cy="3114374"/>
          </a:xfrm>
          <a:prstGeom prst="rect">
            <a:avLst/>
          </a:prstGeom>
          <a:noFill/>
          <a:ln>
            <a:noFill/>
          </a:ln>
        </p:spPr>
      </p:pic>
      <p:sp>
        <p:nvSpPr>
          <p:cNvPr id="164" name="Shape 164"/>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Configure Imports</a:t>
            </a:r>
          </a:p>
        </p:txBody>
      </p:sp>
      <p:cxnSp>
        <p:nvCxnSpPr>
          <p:cNvPr id="165" name="Shape 165"/>
          <p:cNvCxnSpPr/>
          <p:nvPr/>
        </p:nvCxnSpPr>
        <p:spPr>
          <a:xfrm flipH="1">
            <a:off x="3112975" y="2334550"/>
            <a:ext cx="2490899" cy="723900"/>
          </a:xfrm>
          <a:prstGeom prst="straightConnector1">
            <a:avLst/>
          </a:prstGeom>
          <a:noFill/>
          <a:ln cap="flat" cmpd="sng" w="19050">
            <a:solidFill>
              <a:srgbClr val="1F497D"/>
            </a:solidFill>
            <a:prstDash val="solid"/>
            <a:round/>
            <a:headEnd len="lg" w="lg" type="none"/>
            <a:tailEnd len="lg" w="lg" type="triangle"/>
          </a:ln>
        </p:spPr>
      </p:cxnSp>
      <p:sp>
        <p:nvSpPr>
          <p:cNvPr id="166" name="Shape 166"/>
          <p:cNvSpPr txBox="1"/>
          <p:nvPr/>
        </p:nvSpPr>
        <p:spPr>
          <a:xfrm>
            <a:off x="5533975" y="2000800"/>
            <a:ext cx="3526200" cy="11154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1F497D"/>
                </a:solidFill>
              </a:rPr>
              <a:t>1. Set “</a:t>
            </a:r>
            <a:r>
              <a:rPr b="1" lang="en" sz="2400">
                <a:solidFill>
                  <a:srgbClr val="1F497D"/>
                </a:solidFill>
              </a:rPr>
              <a:t>Imports on Paste</a:t>
            </a:r>
            <a:r>
              <a:rPr lang="en" sz="2400">
                <a:solidFill>
                  <a:srgbClr val="1F497D"/>
                </a:solidFill>
              </a:rPr>
              <a:t>” to “</a:t>
            </a:r>
            <a:r>
              <a:rPr b="1" lang="en" sz="2400">
                <a:solidFill>
                  <a:srgbClr val="1F497D"/>
                </a:solidFill>
              </a:rPr>
              <a:t>All</a:t>
            </a:r>
            <a:r>
              <a:rPr lang="en" sz="2400">
                <a:solidFill>
                  <a:srgbClr val="1F497D"/>
                </a:solidFill>
              </a:rPr>
              <a:t>”</a:t>
            </a:r>
          </a:p>
          <a:p>
            <a:pPr lvl="0" rtl="0">
              <a:spcBef>
                <a:spcPts val="0"/>
              </a:spcBef>
              <a:buNone/>
            </a:pPr>
            <a:r>
              <a:rPr lang="en" sz="2400">
                <a:solidFill>
                  <a:srgbClr val="1F497D"/>
                </a:solidFill>
              </a:rPr>
              <a:t>2. Click “</a:t>
            </a:r>
            <a:r>
              <a:rPr b="1" lang="en" sz="2400">
                <a:solidFill>
                  <a:srgbClr val="1F497D"/>
                </a:solidFill>
              </a:rPr>
              <a:t>Optimize imports on the fly”</a:t>
            </a:r>
          </a:p>
          <a:p>
            <a:pPr lvl="0" rtl="0">
              <a:spcBef>
                <a:spcPts val="0"/>
              </a:spcBef>
              <a:buNone/>
            </a:pPr>
            <a:r>
              <a:rPr lang="en" sz="2400">
                <a:solidFill>
                  <a:srgbClr val="1F497D"/>
                </a:solidFill>
              </a:rPr>
              <a:t>3. Check “</a:t>
            </a:r>
            <a:r>
              <a:rPr b="1" lang="en" sz="2400">
                <a:solidFill>
                  <a:srgbClr val="1F497D"/>
                </a:solidFill>
              </a:rPr>
              <a:t>Add unambiguous imports on the fly”</a:t>
            </a:r>
          </a:p>
          <a:p>
            <a:pPr lvl="0" rtl="0">
              <a:spcBef>
                <a:spcPts val="0"/>
              </a:spcBef>
              <a:buClr>
                <a:schemeClr val="dk1"/>
              </a:buClr>
              <a:buSzPct val="45833"/>
              <a:buFont typeface="Arial"/>
              <a:buNone/>
            </a:pPr>
            <a:r>
              <a:rPr lang="en" sz="2400">
                <a:solidFill>
                  <a:schemeClr val="dk2"/>
                </a:solidFill>
              </a:rPr>
              <a:t>4. Exclude </a:t>
            </a:r>
            <a:r>
              <a:rPr b="1" lang="en" sz="2400">
                <a:solidFill>
                  <a:schemeClr val="dk2"/>
                </a:solidFill>
              </a:rPr>
              <a:t>android.R</a:t>
            </a:r>
            <a:r>
              <a:rPr lang="en" sz="2400">
                <a:solidFill>
                  <a:schemeClr val="dk2"/>
                </a:solidFill>
              </a:rPr>
              <a:t> from auto-imports</a:t>
            </a:r>
          </a:p>
          <a:p>
            <a:pPr lvl="0" rtl="0">
              <a:spcBef>
                <a:spcPts val="0"/>
              </a:spcBef>
              <a:buNone/>
            </a:pPr>
            <a:r>
              <a:t/>
            </a:r>
            <a:endParaRPr b="1" sz="2400">
              <a:solidFill>
                <a:srgbClr val="1F497D"/>
              </a:solidFill>
            </a:endParaRPr>
          </a:p>
        </p:txBody>
      </p:sp>
      <p:cxnSp>
        <p:nvCxnSpPr>
          <p:cNvPr id="167" name="Shape 167"/>
          <p:cNvCxnSpPr/>
          <p:nvPr/>
        </p:nvCxnSpPr>
        <p:spPr>
          <a:xfrm flipH="1">
            <a:off x="2918325" y="3058475"/>
            <a:ext cx="2669999" cy="319199"/>
          </a:xfrm>
          <a:prstGeom prst="straightConnector1">
            <a:avLst/>
          </a:prstGeom>
          <a:noFill/>
          <a:ln cap="flat" cmpd="sng" w="19050">
            <a:solidFill>
              <a:srgbClr val="1F497D"/>
            </a:solidFill>
            <a:prstDash val="solid"/>
            <a:round/>
            <a:headEnd len="lg" w="lg" type="none"/>
            <a:tailEnd len="lg" w="lg" type="triangle"/>
          </a:ln>
        </p:spPr>
      </p:cxnSp>
      <p:cxnSp>
        <p:nvCxnSpPr>
          <p:cNvPr id="168" name="Shape 168"/>
          <p:cNvCxnSpPr/>
          <p:nvPr/>
        </p:nvCxnSpPr>
        <p:spPr>
          <a:xfrm rot="10800000">
            <a:off x="3260674" y="3580125"/>
            <a:ext cx="2296500" cy="108899"/>
          </a:xfrm>
          <a:prstGeom prst="straightConnector1">
            <a:avLst/>
          </a:prstGeom>
          <a:noFill/>
          <a:ln cap="flat" cmpd="sng" w="19050">
            <a:solidFill>
              <a:srgbClr val="1F497D"/>
            </a:solidFill>
            <a:prstDash val="solid"/>
            <a:round/>
            <a:headEnd len="lg" w="lg" type="none"/>
            <a:tailEnd len="lg" w="lg" type="triangle"/>
          </a:ln>
        </p:spPr>
      </p:cxnSp>
      <p:cxnSp>
        <p:nvCxnSpPr>
          <p:cNvPr id="169" name="Shape 169"/>
          <p:cNvCxnSpPr/>
          <p:nvPr/>
        </p:nvCxnSpPr>
        <p:spPr>
          <a:xfrm rot="10800000">
            <a:off x="3070575" y="3891325"/>
            <a:ext cx="2432099" cy="934199"/>
          </a:xfrm>
          <a:prstGeom prst="straightConnector1">
            <a:avLst/>
          </a:prstGeom>
          <a:noFill/>
          <a:ln cap="flat" cmpd="sng" w="19050">
            <a:solidFill>
              <a:srgbClr val="1F497D"/>
            </a:solidFill>
            <a:prstDash val="solid"/>
            <a:round/>
            <a:headEnd len="lg" w="lg" type="none"/>
            <a:tailEnd len="lg" w="lg" type="triangle"/>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Configure SDKs, Pt 2</a:t>
            </a:r>
          </a:p>
        </p:txBody>
      </p:sp>
      <p:sp>
        <p:nvSpPr>
          <p:cNvPr id="175" name="Shape 175"/>
          <p:cNvSpPr txBox="1"/>
          <p:nvPr>
            <p:ph idx="1" type="body"/>
          </p:nvPr>
        </p:nvSpPr>
        <p:spPr>
          <a:xfrm>
            <a:off x="6038700" y="1752850"/>
            <a:ext cx="3105299" cy="1015200"/>
          </a:xfrm>
          <a:prstGeom prst="rect">
            <a:avLst/>
          </a:prstGeom>
        </p:spPr>
        <p:txBody>
          <a:bodyPr anchorCtr="0" anchor="t" bIns="91425" lIns="91425" rIns="91425" tIns="91425">
            <a:noAutofit/>
          </a:bodyPr>
          <a:lstStyle/>
          <a:p>
            <a:pPr lvl="0" rtl="0">
              <a:lnSpc>
                <a:spcPct val="115000"/>
              </a:lnSpc>
              <a:spcBef>
                <a:spcPts val="0"/>
              </a:spcBef>
              <a:buNone/>
            </a:pPr>
            <a:r>
              <a:rPr lang="en" sz="2400"/>
              <a:t>Select “</a:t>
            </a:r>
            <a:r>
              <a:rPr b="1" lang="en" sz="2400"/>
              <a:t>SDK Manager</a:t>
            </a:r>
            <a:r>
              <a:rPr lang="en" sz="2400"/>
              <a:t>” in Menu</a:t>
            </a:r>
          </a:p>
          <a:p>
            <a:pPr lvl="0" rtl="0">
              <a:lnSpc>
                <a:spcPct val="115000"/>
              </a:lnSpc>
              <a:spcBef>
                <a:spcPts val="0"/>
              </a:spcBef>
              <a:spcAft>
                <a:spcPts val="1000"/>
              </a:spcAft>
              <a:buNone/>
            </a:pPr>
            <a:r>
              <a:t/>
            </a:r>
            <a:endParaRPr sz="2400"/>
          </a:p>
        </p:txBody>
      </p:sp>
      <p:pic>
        <p:nvPicPr>
          <p:cNvPr id="176" name="Shape 176"/>
          <p:cNvPicPr preferRelativeResize="0"/>
          <p:nvPr/>
        </p:nvPicPr>
        <p:blipFill>
          <a:blip r:embed="rId3">
            <a:alphaModFix/>
          </a:blip>
          <a:stretch>
            <a:fillRect/>
          </a:stretch>
        </p:blipFill>
        <p:spPr>
          <a:xfrm>
            <a:off x="266925" y="1752850"/>
            <a:ext cx="5641799" cy="4014950"/>
          </a:xfrm>
          <a:prstGeom prst="rect">
            <a:avLst/>
          </a:prstGeom>
          <a:noFill/>
          <a:ln>
            <a:noFill/>
          </a:ln>
        </p:spPr>
      </p:pic>
      <p:cxnSp>
        <p:nvCxnSpPr>
          <p:cNvPr id="177" name="Shape 177"/>
          <p:cNvCxnSpPr/>
          <p:nvPr/>
        </p:nvCxnSpPr>
        <p:spPr>
          <a:xfrm flipH="1">
            <a:off x="3149449" y="2164750"/>
            <a:ext cx="2936700" cy="1197599"/>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134801"/>
            <a:ext cx="7315499" cy="1351799"/>
          </a:xfrm>
          <a:prstGeom prst="rect">
            <a:avLst/>
          </a:prstGeom>
        </p:spPr>
        <p:txBody>
          <a:bodyPr anchorCtr="0" anchor="b" bIns="91425" lIns="91425" rIns="91425" tIns="91425">
            <a:noAutofit/>
          </a:bodyPr>
          <a:lstStyle/>
          <a:p>
            <a:pPr lvl="0">
              <a:spcBef>
                <a:spcPts val="0"/>
              </a:spcBef>
              <a:buNone/>
            </a:pPr>
            <a:r>
              <a:rPr lang="en"/>
              <a:t>Android add-ons, 1</a:t>
            </a:r>
          </a:p>
        </p:txBody>
      </p:sp>
      <p:sp>
        <p:nvSpPr>
          <p:cNvPr id="183" name="Shape 183"/>
          <p:cNvSpPr txBox="1"/>
          <p:nvPr/>
        </p:nvSpPr>
        <p:spPr>
          <a:xfrm>
            <a:off x="114125" y="1848100"/>
            <a:ext cx="3778500" cy="48039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dk2"/>
                </a:solidFill>
              </a:rPr>
              <a:t>Check the following boxes:</a:t>
            </a:r>
          </a:p>
          <a:p>
            <a:pPr lvl="0" rtl="0">
              <a:spcBef>
                <a:spcPts val="0"/>
              </a:spcBef>
              <a:buNone/>
            </a:pPr>
            <a:r>
              <a:t/>
            </a:r>
            <a:endParaRPr sz="1800">
              <a:solidFill>
                <a:schemeClr val="dk2"/>
              </a:solidFill>
            </a:endParaRPr>
          </a:p>
          <a:p>
            <a:pPr indent="-228600" lvl="0" marL="457200" rtl="0">
              <a:spcBef>
                <a:spcPts val="0"/>
              </a:spcBef>
              <a:buFont typeface="Arial"/>
              <a:buChar char="●"/>
            </a:pPr>
            <a:r>
              <a:rPr b="1" lang="en" sz="1800">
                <a:solidFill>
                  <a:schemeClr val="dk2"/>
                </a:solidFill>
              </a:rPr>
              <a:t>Android SDK Tools</a:t>
            </a:r>
          </a:p>
          <a:p>
            <a:pPr indent="-228600" lvl="0" marL="457200" rtl="0">
              <a:spcBef>
                <a:spcPts val="0"/>
              </a:spcBef>
              <a:buFont typeface="Arial"/>
              <a:buChar char="●"/>
            </a:pPr>
            <a:r>
              <a:rPr b="1" lang="en" sz="1800">
                <a:solidFill>
                  <a:schemeClr val="dk2"/>
                </a:solidFill>
              </a:rPr>
              <a:t>Android SDK Platform-tools</a:t>
            </a:r>
          </a:p>
          <a:p>
            <a:pPr indent="-228600" lvl="0" marL="457200" rtl="0">
              <a:spcBef>
                <a:spcPts val="0"/>
              </a:spcBef>
              <a:buClr>
                <a:schemeClr val="dk1"/>
              </a:buClr>
              <a:buFont typeface="Arial"/>
              <a:buChar char="●"/>
            </a:pPr>
            <a:r>
              <a:rPr b="1" lang="en" sz="1800">
                <a:solidFill>
                  <a:schemeClr val="dk2"/>
                </a:solidFill>
              </a:rPr>
              <a:t>Android SDK Build Tools (21)</a:t>
            </a:r>
          </a:p>
          <a:p>
            <a:pPr indent="-228600" lvl="0" marL="457200" rtl="0">
              <a:spcBef>
                <a:spcPts val="0"/>
              </a:spcBef>
              <a:buClr>
                <a:schemeClr val="dk1"/>
              </a:buClr>
              <a:buFont typeface="Arial"/>
              <a:buChar char="●"/>
            </a:pPr>
            <a:r>
              <a:rPr b="1" lang="en" sz="1800">
                <a:solidFill>
                  <a:schemeClr val="dk2"/>
                </a:solidFill>
              </a:rPr>
              <a:t>Android 5.0.1 (API 21)</a:t>
            </a:r>
          </a:p>
          <a:p>
            <a:pPr indent="-228600" lvl="1" marL="914400" rtl="0">
              <a:spcBef>
                <a:spcPts val="0"/>
              </a:spcBef>
              <a:buClr>
                <a:schemeClr val="dk1"/>
              </a:buClr>
              <a:buFont typeface="Courier New"/>
              <a:buChar char="o"/>
            </a:pPr>
            <a:r>
              <a:rPr b="1" lang="en" sz="1800">
                <a:solidFill>
                  <a:schemeClr val="dk2"/>
                </a:solidFill>
              </a:rPr>
              <a:t>Doc, SDK, Samples, Intel x86, APIs</a:t>
            </a:r>
          </a:p>
          <a:p>
            <a:pPr indent="-228600" lvl="0" marL="457200" rtl="0">
              <a:spcBef>
                <a:spcPts val="0"/>
              </a:spcBef>
              <a:buFont typeface="Arial"/>
              <a:buChar char="●"/>
            </a:pPr>
            <a:r>
              <a:rPr b="1" lang="en" sz="1800">
                <a:solidFill>
                  <a:schemeClr val="dk2"/>
                </a:solidFill>
              </a:rPr>
              <a:t>Android 4.4.2 (API 19)</a:t>
            </a:r>
          </a:p>
          <a:p>
            <a:pPr indent="-228600" lvl="1" marL="914400" rtl="0">
              <a:spcBef>
                <a:spcPts val="0"/>
              </a:spcBef>
              <a:buFont typeface="Courier New"/>
              <a:buChar char="o"/>
            </a:pPr>
            <a:r>
              <a:rPr b="1" lang="en" sz="1800">
                <a:solidFill>
                  <a:schemeClr val="dk2"/>
                </a:solidFill>
              </a:rPr>
              <a:t>Doc, SDK, Samples, Intel x86, APIs</a:t>
            </a:r>
          </a:p>
          <a:p>
            <a:pPr indent="-228600" lvl="0" marL="457200" rtl="0">
              <a:spcBef>
                <a:spcPts val="0"/>
              </a:spcBef>
              <a:buFont typeface="Arial"/>
              <a:buChar char="●"/>
            </a:pPr>
            <a:r>
              <a:rPr lang="en" sz="1800">
                <a:solidFill>
                  <a:schemeClr val="dk2"/>
                </a:solidFill>
              </a:rPr>
              <a:t>Extras</a:t>
            </a:r>
          </a:p>
          <a:p>
            <a:pPr indent="-228600" lvl="1" marL="914400" rtl="0">
              <a:spcBef>
                <a:spcPts val="0"/>
              </a:spcBef>
              <a:buFont typeface="Courier New"/>
              <a:buChar char="o"/>
            </a:pPr>
            <a:r>
              <a:rPr lang="en" sz="1800">
                <a:solidFill>
                  <a:schemeClr val="dk2"/>
                </a:solidFill>
              </a:rPr>
              <a:t>Android Support Library</a:t>
            </a:r>
          </a:p>
          <a:p>
            <a:pPr indent="-228600" lvl="1" marL="914400" rtl="0">
              <a:spcBef>
                <a:spcPts val="0"/>
              </a:spcBef>
              <a:buFont typeface="Courier New"/>
              <a:buChar char="o"/>
            </a:pPr>
            <a:r>
              <a:rPr lang="en" sz="1800">
                <a:solidFill>
                  <a:schemeClr val="dk2"/>
                </a:solidFill>
              </a:rPr>
              <a:t>Google USB Driver (Windows)</a:t>
            </a:r>
          </a:p>
        </p:txBody>
      </p:sp>
      <p:pic>
        <p:nvPicPr>
          <p:cNvPr id="184" name="Shape 184"/>
          <p:cNvPicPr preferRelativeResize="0"/>
          <p:nvPr/>
        </p:nvPicPr>
        <p:blipFill rotWithShape="1">
          <a:blip r:embed="rId3">
            <a:alphaModFix/>
          </a:blip>
          <a:srcRect b="0" l="22480" r="0" t="0"/>
          <a:stretch/>
        </p:blipFill>
        <p:spPr>
          <a:xfrm>
            <a:off x="3792075" y="2032125"/>
            <a:ext cx="5273100" cy="461987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134801"/>
            <a:ext cx="7315499" cy="1351799"/>
          </a:xfrm>
          <a:prstGeom prst="rect">
            <a:avLst/>
          </a:prstGeom>
        </p:spPr>
        <p:txBody>
          <a:bodyPr anchorCtr="0" anchor="b" bIns="91425" lIns="91425" rIns="91425" tIns="91425">
            <a:noAutofit/>
          </a:bodyPr>
          <a:lstStyle/>
          <a:p>
            <a:pPr lvl="0">
              <a:spcBef>
                <a:spcPts val="0"/>
              </a:spcBef>
              <a:buNone/>
            </a:pPr>
            <a:r>
              <a:rPr lang="en"/>
              <a:t>Android add-ons, 2</a:t>
            </a:r>
          </a:p>
        </p:txBody>
      </p:sp>
      <p:sp>
        <p:nvSpPr>
          <p:cNvPr id="190" name="Shape 190"/>
          <p:cNvSpPr txBox="1"/>
          <p:nvPr/>
        </p:nvSpPr>
        <p:spPr>
          <a:xfrm>
            <a:off x="114075" y="1839225"/>
            <a:ext cx="3621000" cy="48039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dk2"/>
                </a:solidFill>
              </a:rPr>
              <a:t>Check the following boxes:</a:t>
            </a:r>
          </a:p>
          <a:p>
            <a:pPr lvl="0" rtl="0">
              <a:spcBef>
                <a:spcPts val="0"/>
              </a:spcBef>
              <a:buNone/>
            </a:pPr>
            <a:r>
              <a:t/>
            </a:r>
            <a:endParaRPr sz="1800">
              <a:solidFill>
                <a:schemeClr val="dk2"/>
              </a:solidFill>
            </a:endParaRPr>
          </a:p>
          <a:p>
            <a:pPr indent="-228600" lvl="0" marL="457200" rtl="0">
              <a:spcBef>
                <a:spcPts val="0"/>
              </a:spcBef>
              <a:buFont typeface="Arial"/>
              <a:buChar char="●"/>
            </a:pPr>
            <a:r>
              <a:rPr lang="en" sz="1800">
                <a:solidFill>
                  <a:schemeClr val="dk2"/>
                </a:solidFill>
              </a:rPr>
              <a:t>Android SDK Tools</a:t>
            </a:r>
          </a:p>
          <a:p>
            <a:pPr indent="-228600" lvl="0" marL="457200" rtl="0">
              <a:spcBef>
                <a:spcPts val="0"/>
              </a:spcBef>
              <a:buFont typeface="Arial"/>
              <a:buChar char="●"/>
            </a:pPr>
            <a:r>
              <a:rPr lang="en" sz="1800">
                <a:solidFill>
                  <a:schemeClr val="dk2"/>
                </a:solidFill>
              </a:rPr>
              <a:t>Android SDK Platform-tools</a:t>
            </a:r>
          </a:p>
          <a:p>
            <a:pPr indent="-228600" lvl="0" marL="457200" rtl="0">
              <a:spcBef>
                <a:spcPts val="0"/>
              </a:spcBef>
              <a:buFont typeface="Arial"/>
              <a:buChar char="●"/>
            </a:pPr>
            <a:r>
              <a:rPr lang="en" sz="1800">
                <a:solidFill>
                  <a:schemeClr val="dk2"/>
                </a:solidFill>
              </a:rPr>
              <a:t>Android 5 (API 21)</a:t>
            </a:r>
          </a:p>
          <a:p>
            <a:pPr indent="-228600" lvl="1" marL="914400" rtl="0">
              <a:spcBef>
                <a:spcPts val="0"/>
              </a:spcBef>
              <a:buFont typeface="Courier New"/>
              <a:buChar char="o"/>
            </a:pPr>
            <a:r>
              <a:rPr lang="en" sz="1800">
                <a:solidFill>
                  <a:schemeClr val="dk2"/>
                </a:solidFill>
              </a:rPr>
              <a:t>Doc, SDK, Samples</a:t>
            </a:r>
          </a:p>
          <a:p>
            <a:pPr indent="-228600" lvl="0" marL="457200" rtl="0">
              <a:spcBef>
                <a:spcPts val="0"/>
              </a:spcBef>
              <a:buFont typeface="Arial"/>
              <a:buChar char="●"/>
            </a:pPr>
            <a:r>
              <a:rPr b="1" lang="en" sz="1800">
                <a:solidFill>
                  <a:schemeClr val="dk2"/>
                </a:solidFill>
              </a:rPr>
              <a:t>Extras</a:t>
            </a:r>
          </a:p>
          <a:p>
            <a:pPr indent="-228600" lvl="1" marL="914400" rtl="0">
              <a:spcBef>
                <a:spcPts val="0"/>
              </a:spcBef>
              <a:buFont typeface="Courier New"/>
              <a:buChar char="o"/>
            </a:pPr>
            <a:r>
              <a:rPr b="1" lang="en" sz="1800">
                <a:solidFill>
                  <a:schemeClr val="dk2"/>
                </a:solidFill>
              </a:rPr>
              <a:t>Android Support Library</a:t>
            </a:r>
          </a:p>
          <a:p>
            <a:pPr indent="-342900" lvl="1" marL="914400" rtl="0">
              <a:spcBef>
                <a:spcPts val="0"/>
              </a:spcBef>
              <a:buClr>
                <a:schemeClr val="dk2"/>
              </a:buClr>
              <a:buSzPct val="100000"/>
              <a:buFont typeface="Courier New"/>
              <a:buChar char="o"/>
            </a:pPr>
            <a:r>
              <a:rPr b="1" lang="en" sz="1800">
                <a:solidFill>
                  <a:schemeClr val="dk2"/>
                </a:solidFill>
              </a:rPr>
              <a:t>Google Play services</a:t>
            </a:r>
          </a:p>
          <a:p>
            <a:pPr indent="-228600" lvl="1" marL="914400" rtl="0">
              <a:spcBef>
                <a:spcPts val="0"/>
              </a:spcBef>
              <a:buFont typeface="Courier New"/>
              <a:buChar char="o"/>
            </a:pPr>
            <a:r>
              <a:rPr b="1" lang="en" sz="1800">
                <a:solidFill>
                  <a:schemeClr val="dk2"/>
                </a:solidFill>
              </a:rPr>
              <a:t>Google USB Driver (Windows)</a:t>
            </a:r>
          </a:p>
          <a:p>
            <a:pPr indent="-342900" lvl="1" marL="914400" rtl="0">
              <a:spcBef>
                <a:spcPts val="0"/>
              </a:spcBef>
              <a:buClr>
                <a:schemeClr val="dk2"/>
              </a:buClr>
              <a:buSzPct val="100000"/>
              <a:buFont typeface="Courier New"/>
              <a:buChar char="o"/>
            </a:pPr>
            <a:r>
              <a:rPr b="1" lang="en" sz="1800">
                <a:solidFill>
                  <a:schemeClr val="dk2"/>
                </a:solidFill>
              </a:rPr>
              <a:t>Intel x86 HAXM</a:t>
            </a:r>
          </a:p>
          <a:p>
            <a:pPr indent="-228600" lvl="0" marL="457200" rtl="0">
              <a:spcBef>
                <a:spcPts val="0"/>
              </a:spcBef>
              <a:buFont typeface="Arial"/>
              <a:buChar char="●"/>
            </a:pPr>
            <a:r>
              <a:rPr b="1" lang="en" sz="1800">
                <a:solidFill>
                  <a:schemeClr val="dk2"/>
                </a:solidFill>
              </a:rPr>
              <a:t>Select 'Install packages...'</a:t>
            </a:r>
          </a:p>
        </p:txBody>
      </p:sp>
      <p:pic>
        <p:nvPicPr>
          <p:cNvPr id="191" name="Shape 191"/>
          <p:cNvPicPr preferRelativeResize="0"/>
          <p:nvPr/>
        </p:nvPicPr>
        <p:blipFill>
          <a:blip r:embed="rId3">
            <a:alphaModFix/>
          </a:blip>
          <a:stretch>
            <a:fillRect/>
          </a:stretch>
        </p:blipFill>
        <p:spPr>
          <a:xfrm>
            <a:off x="3640221" y="2046275"/>
            <a:ext cx="5450949" cy="459685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ctrTitle"/>
          </p:nvPr>
        </p:nvSpPr>
        <p:spPr>
          <a:xfrm>
            <a:off x="685800" y="2266575"/>
            <a:ext cx="6400799" cy="1333799"/>
          </a:xfrm>
          <a:prstGeom prst="rect">
            <a:avLst/>
          </a:prstGeom>
        </p:spPr>
        <p:txBody>
          <a:bodyPr anchorCtr="0" anchor="b" bIns="91425" lIns="91425" rIns="91425" tIns="91425">
            <a:noAutofit/>
          </a:bodyPr>
          <a:lstStyle/>
          <a:p>
            <a:pPr lvl="0" rtl="0">
              <a:spcBef>
                <a:spcPts val="0"/>
              </a:spcBef>
              <a:buNone/>
            </a:pPr>
            <a:r>
              <a:rPr lang="en"/>
              <a:t>Android emulators</a:t>
            </a:r>
          </a:p>
        </p:txBody>
      </p:sp>
      <p:sp>
        <p:nvSpPr>
          <p:cNvPr id="197" name="Shape 197"/>
          <p:cNvSpPr txBox="1"/>
          <p:nvPr>
            <p:ph idx="1" type="subTitle"/>
          </p:nvPr>
        </p:nvSpPr>
        <p:spPr>
          <a:xfrm>
            <a:off x="685800" y="3600451"/>
            <a:ext cx="6400799" cy="900599"/>
          </a:xfrm>
          <a:prstGeom prst="rect">
            <a:avLst/>
          </a:prstGeom>
        </p:spPr>
        <p:txBody>
          <a:bodyPr anchorCtr="0" anchor="t" bIns="91425" lIns="91425" rIns="91425" tIns="91425">
            <a:noAutofit/>
          </a:bodyPr>
          <a:lstStyle/>
          <a:p>
            <a:pPr lvl="0" rtl="0">
              <a:spcBef>
                <a:spcPts val="0"/>
              </a:spcBef>
              <a:buNone/>
            </a:pPr>
            <a:r>
              <a:rPr lang="en"/>
              <a:t>Running Android Apps in Android Studio</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Emulator -- Why?</a:t>
            </a:r>
          </a:p>
        </p:txBody>
      </p:sp>
      <p:sp>
        <p:nvSpPr>
          <p:cNvPr id="203" name="Shape 203"/>
          <p:cNvSpPr txBox="1"/>
          <p:nvPr>
            <p:ph idx="1" type="body"/>
          </p:nvPr>
        </p:nvSpPr>
        <p:spPr>
          <a:xfrm>
            <a:off x="457200" y="1704688"/>
            <a:ext cx="8229600" cy="4840199"/>
          </a:xfrm>
          <a:prstGeom prst="rect">
            <a:avLst/>
          </a:prstGeom>
        </p:spPr>
        <p:txBody>
          <a:bodyPr anchorCtr="0" anchor="t" bIns="91425" lIns="91425" rIns="91425" tIns="91425">
            <a:noAutofit/>
          </a:bodyPr>
          <a:lstStyle/>
          <a:p>
            <a:pPr lvl="0" rtl="0">
              <a:spcBef>
                <a:spcPts val="0"/>
              </a:spcBef>
              <a:spcAft>
                <a:spcPts val="1000"/>
              </a:spcAft>
              <a:buNone/>
            </a:pPr>
            <a:r>
              <a:rPr lang="en" sz="3000"/>
              <a:t>Android Development requires us to </a:t>
            </a:r>
            <a:r>
              <a:rPr b="1" lang="en" sz="3000"/>
              <a:t>try the apps</a:t>
            </a:r>
            <a:r>
              <a:rPr lang="en" sz="3000"/>
              <a:t> we are building while they are being built.</a:t>
            </a:r>
          </a:p>
          <a:p>
            <a:pPr lvl="0" rtl="0">
              <a:spcBef>
                <a:spcPts val="0"/>
              </a:spcBef>
              <a:spcAft>
                <a:spcPts val="1000"/>
              </a:spcAft>
              <a:buNone/>
            </a:pPr>
            <a:r>
              <a:rPr lang="en" sz="2400"/>
              <a:t>While this can be done by plugging in an Android device, usually it is easier to use an </a:t>
            </a:r>
            <a:r>
              <a:rPr b="1" lang="en" sz="2400"/>
              <a:t>Emulator</a:t>
            </a:r>
            <a:r>
              <a:rPr lang="en" sz="2400"/>
              <a:t>. </a:t>
            </a:r>
          </a:p>
          <a:p>
            <a:pPr lvl="0" rtl="0">
              <a:spcBef>
                <a:spcPts val="0"/>
              </a:spcBef>
              <a:spcAft>
                <a:spcPts val="1000"/>
              </a:spcAft>
              <a:buNone/>
            </a:pPr>
            <a:r>
              <a:rPr lang="en" sz="2400"/>
              <a:t>An </a:t>
            </a:r>
            <a:r>
              <a:rPr b="1" lang="en" sz="2400"/>
              <a:t>Emulator</a:t>
            </a:r>
            <a:r>
              <a:rPr lang="en" sz="2400"/>
              <a:t> runs the app in a virtual Android on our computer through </a:t>
            </a:r>
            <a:r>
              <a:rPr b="1" lang="en" sz="2400"/>
              <a:t>Android Studio</a:t>
            </a:r>
            <a:r>
              <a:rPr lang="en" sz="2400"/>
              <a:t>. </a:t>
            </a:r>
          </a:p>
          <a:p>
            <a:pPr lvl="0" rtl="0">
              <a:spcBef>
                <a:spcPts val="0"/>
              </a:spcBef>
              <a:spcAft>
                <a:spcPts val="1000"/>
              </a:spcAft>
              <a:buNone/>
            </a:pPr>
            <a:r>
              <a:rPr lang="en" sz="2400"/>
              <a:t>There are two emulator options: Genymotion or Intel HAXM.  We recommend using Genymotion if possible but requires at least 4GB of RAM.</a:t>
            </a:r>
          </a:p>
          <a:p>
            <a:pPr indent="0" lvl="0" marL="0" rtl="0">
              <a:spcBef>
                <a:spcPts val="0"/>
              </a:spcBef>
              <a:spcAft>
                <a:spcPts val="1000"/>
              </a:spcAft>
              <a:buNone/>
            </a:pPr>
            <a:r>
              <a:t/>
            </a:r>
            <a:endParaRPr sz="2400"/>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134801"/>
            <a:ext cx="7315499" cy="1351799"/>
          </a:xfrm>
          <a:prstGeom prst="rect">
            <a:avLst/>
          </a:prstGeom>
        </p:spPr>
        <p:txBody>
          <a:bodyPr anchorCtr="0" anchor="b" bIns="91425" lIns="91425" rIns="91425" tIns="91425">
            <a:noAutofit/>
          </a:bodyPr>
          <a:lstStyle/>
          <a:p>
            <a:pPr lvl="0">
              <a:spcBef>
                <a:spcPts val="0"/>
              </a:spcBef>
              <a:buNone/>
            </a:pPr>
            <a:r>
              <a:rPr lang="en"/>
              <a:t>Genymotion</a:t>
            </a:r>
          </a:p>
        </p:txBody>
      </p:sp>
      <p:sp>
        <p:nvSpPr>
          <p:cNvPr id="209" name="Shape 209"/>
          <p:cNvSpPr txBox="1"/>
          <p:nvPr>
            <p:ph idx="1" type="body"/>
          </p:nvPr>
        </p:nvSpPr>
        <p:spPr>
          <a:xfrm>
            <a:off x="79900" y="1780900"/>
            <a:ext cx="4714200" cy="4840199"/>
          </a:xfrm>
          <a:prstGeom prst="rect">
            <a:avLst/>
          </a:prstGeom>
        </p:spPr>
        <p:txBody>
          <a:bodyPr anchorCtr="0" anchor="t" bIns="91425" lIns="91425" rIns="91425" tIns="91425">
            <a:noAutofit/>
          </a:bodyPr>
          <a:lstStyle/>
          <a:p>
            <a:pPr lvl="0" rtl="0">
              <a:spcBef>
                <a:spcPts val="0"/>
              </a:spcBef>
              <a:spcAft>
                <a:spcPts val="1000"/>
              </a:spcAft>
              <a:buNone/>
            </a:pPr>
            <a:r>
              <a:rPr lang="en" sz="2400"/>
              <a:t>Genymotion requires a few extra steps including registering for an account but is the current recommended Android emulator to use.  </a:t>
            </a:r>
          </a:p>
          <a:p>
            <a:pPr lvl="0" rtl="0">
              <a:spcBef>
                <a:spcPts val="0"/>
              </a:spcBef>
              <a:spcAft>
                <a:spcPts val="1000"/>
              </a:spcAft>
              <a:buNone/>
            </a:pPr>
            <a:r>
              <a:t/>
            </a:r>
            <a:endParaRPr sz="2400"/>
          </a:p>
          <a:p>
            <a:pPr lvl="0" rtl="0" algn="ctr">
              <a:spcBef>
                <a:spcPts val="0"/>
              </a:spcBef>
              <a:spcAft>
                <a:spcPts val="1000"/>
              </a:spcAft>
              <a:buNone/>
            </a:pPr>
            <a:r>
              <a:rPr lang="en" sz="3600" u="sng">
                <a:solidFill>
                  <a:schemeClr val="hlink"/>
                </a:solidFill>
                <a:hlinkClick r:id="rId3"/>
              </a:rPr>
              <a:t>http://bit.ly/1IscAhq</a:t>
            </a:r>
          </a:p>
          <a:p>
            <a:pPr lvl="0" rtl="0">
              <a:spcBef>
                <a:spcPts val="0"/>
              </a:spcBef>
              <a:spcAft>
                <a:spcPts val="1000"/>
              </a:spcAft>
              <a:buClr>
                <a:schemeClr val="dk1"/>
              </a:buClr>
              <a:buSzPct val="45833"/>
              <a:buFont typeface="Arial"/>
              <a:buNone/>
            </a:pPr>
            <a:r>
              <a:t/>
            </a:r>
            <a:endParaRPr sz="2400"/>
          </a:p>
          <a:p>
            <a:pPr lvl="0">
              <a:spcBef>
                <a:spcPts val="0"/>
              </a:spcBef>
              <a:spcAft>
                <a:spcPts val="1000"/>
              </a:spcAft>
              <a:buClr>
                <a:schemeClr val="dk1"/>
              </a:buClr>
              <a:buSzPct val="45833"/>
              <a:buFont typeface="Arial"/>
              <a:buNone/>
            </a:pPr>
            <a:r>
              <a:rPr lang="en" sz="2400"/>
              <a:t>On PC’s: You must enable </a:t>
            </a:r>
            <a:r>
              <a:rPr lang="en" sz="2400" u="sng">
                <a:solidFill>
                  <a:schemeClr val="hlink"/>
                </a:solidFill>
                <a:hlinkClick r:id="rId4"/>
              </a:rPr>
              <a:t>Virtualization Technology</a:t>
            </a:r>
            <a:r>
              <a:rPr lang="en" sz="2400"/>
              <a:t> in the BIOS.</a:t>
            </a:r>
          </a:p>
        </p:txBody>
      </p:sp>
      <p:pic>
        <p:nvPicPr>
          <p:cNvPr id="210" name="Shape 210"/>
          <p:cNvPicPr preferRelativeResize="0"/>
          <p:nvPr/>
        </p:nvPicPr>
        <p:blipFill>
          <a:blip r:embed="rId5">
            <a:alphaModFix/>
          </a:blip>
          <a:stretch>
            <a:fillRect/>
          </a:stretch>
        </p:blipFill>
        <p:spPr>
          <a:xfrm>
            <a:off x="5540922" y="1738650"/>
            <a:ext cx="3225527" cy="50771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134801"/>
            <a:ext cx="7315499" cy="1351799"/>
          </a:xfrm>
          <a:prstGeom prst="rect">
            <a:avLst/>
          </a:prstGeom>
        </p:spPr>
        <p:txBody>
          <a:bodyPr anchorCtr="0" anchor="b" bIns="91425" lIns="91425" rIns="91425" tIns="91425">
            <a:noAutofit/>
          </a:bodyPr>
          <a:lstStyle/>
          <a:p>
            <a:pPr lvl="0">
              <a:spcBef>
                <a:spcPts val="0"/>
              </a:spcBef>
              <a:buNone/>
            </a:pPr>
            <a:r>
              <a:rPr lang="en"/>
              <a:t>Intel HAXM</a:t>
            </a:r>
          </a:p>
        </p:txBody>
      </p:sp>
      <p:sp>
        <p:nvSpPr>
          <p:cNvPr id="216" name="Shape 216"/>
          <p:cNvSpPr txBox="1"/>
          <p:nvPr>
            <p:ph idx="1" type="body"/>
          </p:nvPr>
        </p:nvSpPr>
        <p:spPr>
          <a:xfrm>
            <a:off x="609600" y="1857096"/>
            <a:ext cx="3484499" cy="3632699"/>
          </a:xfrm>
          <a:prstGeom prst="rect">
            <a:avLst/>
          </a:prstGeom>
        </p:spPr>
        <p:txBody>
          <a:bodyPr anchorCtr="0" anchor="t" bIns="91425" lIns="91425" rIns="91425" tIns="91425">
            <a:noAutofit/>
          </a:bodyPr>
          <a:lstStyle/>
          <a:p>
            <a:pPr indent="-228600" lvl="0" marL="457200" rtl="0">
              <a:lnSpc>
                <a:spcPct val="115000"/>
              </a:lnSpc>
              <a:spcBef>
                <a:spcPts val="1000"/>
              </a:spcBef>
              <a:spcAft>
                <a:spcPts val="1000"/>
              </a:spcAft>
              <a:buAutoNum type="arabicPeriod"/>
            </a:pPr>
            <a:r>
              <a:rPr lang="en"/>
              <a:t>Download </a:t>
            </a:r>
            <a:r>
              <a:rPr lang="en" u="sng">
                <a:solidFill>
                  <a:schemeClr val="hlink"/>
                </a:solidFill>
                <a:hlinkClick r:id="rId3"/>
              </a:rPr>
              <a:t>Intel HAXM Emulator installer</a:t>
            </a:r>
            <a:r>
              <a:rPr lang="en"/>
              <a:t> </a:t>
            </a:r>
          </a:p>
          <a:p>
            <a:pPr indent="-228600" lvl="0" marL="457200" rtl="0">
              <a:lnSpc>
                <a:spcPct val="115000"/>
              </a:lnSpc>
              <a:spcBef>
                <a:spcPts val="1000"/>
              </a:spcBef>
              <a:spcAft>
                <a:spcPts val="1000"/>
              </a:spcAft>
              <a:buAutoNum type="arabicPeriod"/>
            </a:pPr>
            <a:r>
              <a:rPr lang="en"/>
              <a:t>Run the installer executable and a wizard will be displayed</a:t>
            </a:r>
          </a:p>
          <a:p>
            <a:pPr indent="-228600" lvl="0" marL="457200" rtl="0">
              <a:lnSpc>
                <a:spcPct val="115000"/>
              </a:lnSpc>
              <a:spcBef>
                <a:spcPts val="1000"/>
              </a:spcBef>
              <a:spcAft>
                <a:spcPts val="1000"/>
              </a:spcAft>
              <a:buAutoNum type="arabicPeriod"/>
            </a:pPr>
            <a:r>
              <a:rPr lang="en"/>
              <a:t>Hit </a:t>
            </a:r>
            <a:r>
              <a:rPr i="1" lang="en"/>
              <a:t>Next</a:t>
            </a:r>
            <a:r>
              <a:rPr lang="en"/>
              <a:t> and select at least 512 MB for memory and continue to hit </a:t>
            </a:r>
            <a:r>
              <a:rPr i="1" lang="en"/>
              <a:t>Next</a:t>
            </a:r>
          </a:p>
          <a:p>
            <a:pPr indent="-228600" lvl="0" marL="457200" rtl="0">
              <a:lnSpc>
                <a:spcPct val="115000"/>
              </a:lnSpc>
              <a:spcBef>
                <a:spcPts val="1000"/>
              </a:spcBef>
              <a:spcAft>
                <a:spcPts val="1000"/>
              </a:spcAft>
              <a:buAutoNum type="arabicPeriod"/>
            </a:pPr>
            <a:r>
              <a:rPr lang="en"/>
              <a:t>Verify the installation completes successfully.</a:t>
            </a:r>
          </a:p>
        </p:txBody>
      </p:sp>
      <p:pic>
        <p:nvPicPr>
          <p:cNvPr id="217" name="Shape 217"/>
          <p:cNvPicPr preferRelativeResize="0"/>
          <p:nvPr/>
        </p:nvPicPr>
        <p:blipFill>
          <a:blip r:embed="rId4">
            <a:alphaModFix/>
          </a:blip>
          <a:stretch>
            <a:fillRect/>
          </a:stretch>
        </p:blipFill>
        <p:spPr>
          <a:xfrm>
            <a:off x="4169587" y="1983487"/>
            <a:ext cx="4924722" cy="3506400"/>
          </a:xfrm>
          <a:prstGeom prst="rect">
            <a:avLst/>
          </a:prstGeom>
          <a:noFill/>
          <a:ln>
            <a:noFill/>
          </a:ln>
        </p:spPr>
      </p:pic>
      <p:sp>
        <p:nvSpPr>
          <p:cNvPr id="218" name="Shape 218"/>
          <p:cNvSpPr txBox="1"/>
          <p:nvPr/>
        </p:nvSpPr>
        <p:spPr>
          <a:xfrm>
            <a:off x="418400" y="5611050"/>
            <a:ext cx="3484499" cy="1120200"/>
          </a:xfrm>
          <a:prstGeom prst="rect">
            <a:avLst/>
          </a:prstGeom>
          <a:solidFill>
            <a:srgbClr val="B7CCE4">
              <a:alpha val="53730"/>
            </a:srgbClr>
          </a:solidFill>
          <a:ln cap="flat" cmpd="sng" w="9525">
            <a:solidFill>
              <a:srgbClr val="4A86E8"/>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solidFill>
                  <a:schemeClr val="dk2"/>
                </a:solidFill>
              </a:rPr>
              <a:t>Note</a:t>
            </a:r>
            <a:r>
              <a:rPr lang="en" sz="1800">
                <a:solidFill>
                  <a:schemeClr val="dk2"/>
                </a:solidFill>
              </a:rPr>
              <a:t>: Make sure to download the latest available </a:t>
            </a:r>
            <a:r>
              <a:rPr b="1" lang="en" sz="1800">
                <a:solidFill>
                  <a:schemeClr val="dk2"/>
                </a:solidFill>
              </a:rPr>
              <a:t>hotfix</a:t>
            </a:r>
            <a:r>
              <a:rPr lang="en" sz="1800">
                <a:solidFill>
                  <a:schemeClr val="dk2"/>
                </a:solidFill>
              </a:rPr>
              <a:t> on the </a:t>
            </a:r>
            <a:r>
              <a:rPr lang="en" sz="1800" u="sng">
                <a:solidFill>
                  <a:schemeClr val="hlink"/>
                </a:solidFill>
                <a:hlinkClick r:id="rId5"/>
              </a:rPr>
              <a:t>HAXM website</a:t>
            </a:r>
            <a:r>
              <a:rPr lang="en" sz="1800">
                <a:solidFill>
                  <a:schemeClr val="dk2"/>
                </a:solidFill>
              </a:rPr>
              <a:t> for your platform.</a:t>
            </a:r>
          </a:p>
        </p:txBody>
      </p:sp>
      <p:sp>
        <p:nvSpPr>
          <p:cNvPr id="219" name="Shape 219"/>
          <p:cNvSpPr txBox="1"/>
          <p:nvPr/>
        </p:nvSpPr>
        <p:spPr>
          <a:xfrm>
            <a:off x="5373150" y="2997150"/>
            <a:ext cx="3000000" cy="30000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000" u="sng">
                <a:solidFill>
                  <a:srgbClr val="4285F4"/>
                </a:solidFill>
                <a:highlight>
                  <a:srgbClr val="FFFFFF"/>
                </a:highlight>
                <a:hlinkClick r:id="rId6"/>
              </a:rPr>
              <a:t>http://software.intel.com/en-us/articles/intel-hardware-accelerated-execution-manager</a:t>
            </a:r>
            <a:r>
              <a:rPr lang="en" sz="1000">
                <a:solidFill>
                  <a:srgbClr val="666666"/>
                </a:solidFill>
                <a:highlight>
                  <a:srgbClr val="FFFFFF"/>
                </a:highlight>
              </a:rPr>
              <a:t> – Change | Remove</a:t>
            </a:r>
          </a:p>
          <a:p>
            <a:pPr lvl="0" rtl="0">
              <a:lnSpc>
                <a:spcPct val="115000"/>
              </a:lnSpc>
              <a:spcBef>
                <a:spcPts val="0"/>
              </a:spcBef>
              <a:buNone/>
            </a:pPr>
            <a:r>
              <a:t/>
            </a:r>
            <a:endParaRPr sz="1000">
              <a:solidFill>
                <a:srgbClr val="666666"/>
              </a:solidFill>
              <a:highlight>
                <a:srgbClr val="FFFFFF"/>
              </a:highlight>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Troubleshoot: Intel HAXM</a:t>
            </a:r>
          </a:p>
        </p:txBody>
      </p:sp>
      <p:sp>
        <p:nvSpPr>
          <p:cNvPr id="225" name="Shape 225"/>
          <p:cNvSpPr txBox="1"/>
          <p:nvPr>
            <p:ph idx="1" type="body"/>
          </p:nvPr>
        </p:nvSpPr>
        <p:spPr>
          <a:xfrm>
            <a:off x="457200" y="1704688"/>
            <a:ext cx="8229600" cy="4840199"/>
          </a:xfrm>
          <a:prstGeom prst="rect">
            <a:avLst/>
          </a:prstGeom>
        </p:spPr>
        <p:txBody>
          <a:bodyPr anchorCtr="0" anchor="t" bIns="91425" lIns="91425" rIns="91425" tIns="91425">
            <a:noAutofit/>
          </a:bodyPr>
          <a:lstStyle/>
          <a:p>
            <a:pPr lvl="0" rtl="0">
              <a:spcBef>
                <a:spcPts val="0"/>
              </a:spcBef>
              <a:buNone/>
            </a:pPr>
            <a:r>
              <a:rPr lang="en" sz="2200"/>
              <a:t>In order for Intel HAXM to work, your computer must support virtualization.  In some cases, computers support virtualization, but it is not enabled in the BIOS.  In this case, when you try to install Intel HAXM, it will say something like:</a:t>
            </a:r>
          </a:p>
          <a:p>
            <a:pPr lvl="0" rtl="0">
              <a:spcBef>
                <a:spcPts val="0"/>
              </a:spcBef>
              <a:buNone/>
            </a:pPr>
            <a:r>
              <a:t/>
            </a:r>
            <a:endParaRPr sz="2200"/>
          </a:p>
          <a:p>
            <a:pPr lvl="0" rtl="0">
              <a:spcBef>
                <a:spcPts val="0"/>
              </a:spcBef>
              <a:buNone/>
            </a:pPr>
            <a:r>
              <a:rPr lang="en" sz="2200"/>
              <a:t>"Your hardware supports virtualization, but it is not enabled.  Restart your computer, navigate to your BIOS system settings and enable virtualization."</a:t>
            </a:r>
          </a:p>
          <a:p>
            <a:pPr lvl="0" rtl="0">
              <a:spcBef>
                <a:spcPts val="0"/>
              </a:spcBef>
              <a:buNone/>
            </a:pPr>
            <a:r>
              <a:t/>
            </a:r>
            <a:endParaRPr sz="2200"/>
          </a:p>
          <a:p>
            <a:pPr lvl="0" rtl="0">
              <a:spcBef>
                <a:spcPts val="0"/>
              </a:spcBef>
              <a:buNone/>
            </a:pPr>
            <a:r>
              <a:rPr lang="en" sz="2200"/>
              <a:t>Enable VT Guide (Microsoft Windows): </a:t>
            </a:r>
            <a:r>
              <a:rPr lang="en" sz="2200" u="sng">
                <a:solidFill>
                  <a:schemeClr val="hlink"/>
                </a:solidFill>
                <a:hlinkClick r:id="rId3"/>
              </a:rPr>
              <a:t>http://www.microsoft.com/windows/virtual-pc/support/configure-bios.aspx</a:t>
            </a:r>
          </a:p>
          <a:p>
            <a:pPr lvl="0" rtl="0">
              <a:spcBef>
                <a:spcPts val="0"/>
              </a:spcBef>
              <a:buNone/>
            </a:pPr>
            <a:r>
              <a:t/>
            </a:r>
            <a:endParaRPr sz="2200"/>
          </a:p>
          <a:p>
            <a:pPr lvl="0" rtl="0">
              <a:spcBef>
                <a:spcPts val="0"/>
              </a:spcBef>
              <a:buNone/>
            </a:pPr>
            <a:r>
              <a:rPr lang="en" sz="2200"/>
              <a:t>(OSX machines usually have virtualization support already enabled.)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ctrTitle"/>
          </p:nvPr>
        </p:nvSpPr>
        <p:spPr>
          <a:xfrm>
            <a:off x="685800" y="2266575"/>
            <a:ext cx="6400799" cy="1333799"/>
          </a:xfrm>
          <a:prstGeom prst="rect">
            <a:avLst/>
          </a:prstGeom>
        </p:spPr>
        <p:txBody>
          <a:bodyPr anchorCtr="0" anchor="b" bIns="91425" lIns="91425" rIns="91425" tIns="91425">
            <a:noAutofit/>
          </a:bodyPr>
          <a:lstStyle/>
          <a:p>
            <a:pPr lvl="0">
              <a:spcBef>
                <a:spcPts val="0"/>
              </a:spcBef>
              <a:buNone/>
            </a:pPr>
            <a:r>
              <a:rPr lang="en"/>
              <a:t>Android Bundle</a:t>
            </a:r>
          </a:p>
        </p:txBody>
      </p:sp>
      <p:sp>
        <p:nvSpPr>
          <p:cNvPr id="100" name="Shape 100"/>
          <p:cNvSpPr txBox="1"/>
          <p:nvPr>
            <p:ph idx="1" type="subTitle"/>
          </p:nvPr>
        </p:nvSpPr>
        <p:spPr>
          <a:xfrm>
            <a:off x="685800" y="3600451"/>
            <a:ext cx="6400799" cy="900599"/>
          </a:xfrm>
          <a:prstGeom prst="rect">
            <a:avLst/>
          </a:prstGeom>
        </p:spPr>
        <p:txBody>
          <a:bodyPr anchorCtr="0" anchor="t" bIns="91425" lIns="91425" rIns="91425" tIns="91425">
            <a:noAutofit/>
          </a:bodyPr>
          <a:lstStyle/>
          <a:p>
            <a:pPr lvl="0">
              <a:spcBef>
                <a:spcPts val="0"/>
              </a:spcBef>
              <a:buNone/>
            </a:pPr>
            <a:r>
              <a:rPr lang="en"/>
              <a:t>Setting up the Development Environment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Open up Virtual Devices</a:t>
            </a:r>
          </a:p>
        </p:txBody>
      </p:sp>
      <p:sp>
        <p:nvSpPr>
          <p:cNvPr id="231" name="Shape 231"/>
          <p:cNvSpPr txBox="1"/>
          <p:nvPr>
            <p:ph idx="1" type="body"/>
          </p:nvPr>
        </p:nvSpPr>
        <p:spPr>
          <a:xfrm>
            <a:off x="6038700" y="1752850"/>
            <a:ext cx="3105299" cy="1015200"/>
          </a:xfrm>
          <a:prstGeom prst="rect">
            <a:avLst/>
          </a:prstGeom>
        </p:spPr>
        <p:txBody>
          <a:bodyPr anchorCtr="0" anchor="t" bIns="91425" lIns="91425" rIns="91425" tIns="91425">
            <a:noAutofit/>
          </a:bodyPr>
          <a:lstStyle/>
          <a:p>
            <a:pPr lvl="0" rtl="0">
              <a:lnSpc>
                <a:spcPct val="115000"/>
              </a:lnSpc>
              <a:spcBef>
                <a:spcPts val="0"/>
              </a:spcBef>
              <a:buNone/>
            </a:pPr>
            <a:r>
              <a:rPr lang="en" sz="2400"/>
              <a:t>Select “</a:t>
            </a:r>
            <a:r>
              <a:rPr b="1" lang="en" sz="2400"/>
              <a:t>SDK Manager</a:t>
            </a:r>
            <a:r>
              <a:rPr lang="en" sz="2400"/>
              <a:t>” in Menu</a:t>
            </a:r>
          </a:p>
          <a:p>
            <a:pPr lvl="0" rtl="0">
              <a:lnSpc>
                <a:spcPct val="115000"/>
              </a:lnSpc>
              <a:spcBef>
                <a:spcPts val="0"/>
              </a:spcBef>
              <a:spcAft>
                <a:spcPts val="1000"/>
              </a:spcAft>
              <a:buNone/>
            </a:pPr>
            <a:r>
              <a:t/>
            </a:r>
            <a:endParaRPr sz="2400"/>
          </a:p>
        </p:txBody>
      </p:sp>
      <p:pic>
        <p:nvPicPr>
          <p:cNvPr id="232" name="Shape 232"/>
          <p:cNvPicPr preferRelativeResize="0"/>
          <p:nvPr/>
        </p:nvPicPr>
        <p:blipFill>
          <a:blip r:embed="rId3">
            <a:alphaModFix/>
          </a:blip>
          <a:stretch>
            <a:fillRect/>
          </a:stretch>
        </p:blipFill>
        <p:spPr>
          <a:xfrm>
            <a:off x="266925" y="1752850"/>
            <a:ext cx="5641799" cy="4014950"/>
          </a:xfrm>
          <a:prstGeom prst="rect">
            <a:avLst/>
          </a:prstGeom>
          <a:noFill/>
          <a:ln>
            <a:noFill/>
          </a:ln>
        </p:spPr>
      </p:pic>
      <p:cxnSp>
        <p:nvCxnSpPr>
          <p:cNvPr id="233" name="Shape 233"/>
          <p:cNvCxnSpPr/>
          <p:nvPr/>
        </p:nvCxnSpPr>
        <p:spPr>
          <a:xfrm flipH="1">
            <a:off x="3149449" y="2164750"/>
            <a:ext cx="2936700" cy="1197599"/>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pic>
        <p:nvPicPr>
          <p:cNvPr id="238" name="Shape 238"/>
          <p:cNvPicPr preferRelativeResize="0"/>
          <p:nvPr/>
        </p:nvPicPr>
        <p:blipFill>
          <a:blip r:embed="rId3">
            <a:alphaModFix/>
          </a:blip>
          <a:stretch>
            <a:fillRect/>
          </a:stretch>
        </p:blipFill>
        <p:spPr>
          <a:xfrm>
            <a:off x="310125" y="1656500"/>
            <a:ext cx="4636106" cy="4167225"/>
          </a:xfrm>
          <a:prstGeom prst="rect">
            <a:avLst/>
          </a:prstGeom>
          <a:noFill/>
          <a:ln>
            <a:noFill/>
          </a:ln>
        </p:spPr>
      </p:pic>
      <p:sp>
        <p:nvSpPr>
          <p:cNvPr id="239" name="Shape 239"/>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Open up Virtual Devices</a:t>
            </a:r>
          </a:p>
        </p:txBody>
      </p:sp>
      <p:sp>
        <p:nvSpPr>
          <p:cNvPr id="240" name="Shape 240"/>
          <p:cNvSpPr txBox="1"/>
          <p:nvPr>
            <p:ph idx="1" type="body"/>
          </p:nvPr>
        </p:nvSpPr>
        <p:spPr>
          <a:xfrm>
            <a:off x="6038700" y="1752850"/>
            <a:ext cx="3105299" cy="3330899"/>
          </a:xfrm>
          <a:prstGeom prst="rect">
            <a:avLst/>
          </a:prstGeom>
        </p:spPr>
        <p:txBody>
          <a:bodyPr anchorCtr="0" anchor="t" bIns="91425" lIns="91425" rIns="91425" tIns="91425">
            <a:noAutofit/>
          </a:bodyPr>
          <a:lstStyle/>
          <a:p>
            <a:pPr lvl="0" rtl="0">
              <a:lnSpc>
                <a:spcPct val="115000"/>
              </a:lnSpc>
              <a:spcBef>
                <a:spcPts val="0"/>
              </a:spcBef>
              <a:buNone/>
            </a:pPr>
            <a:r>
              <a:rPr lang="en" sz="2400"/>
              <a:t>With the SDK Manager Opened…</a:t>
            </a:r>
          </a:p>
          <a:p>
            <a:pPr lvl="0" rtl="0">
              <a:lnSpc>
                <a:spcPct val="115000"/>
              </a:lnSpc>
              <a:spcBef>
                <a:spcPts val="0"/>
              </a:spcBef>
              <a:buNone/>
            </a:pPr>
            <a:r>
              <a:t/>
            </a:r>
            <a:endParaRPr sz="2400"/>
          </a:p>
          <a:p>
            <a:pPr lvl="0" rtl="0">
              <a:lnSpc>
                <a:spcPct val="115000"/>
              </a:lnSpc>
              <a:spcBef>
                <a:spcPts val="0"/>
              </a:spcBef>
              <a:buNone/>
            </a:pPr>
            <a:r>
              <a:rPr lang="en" sz="2400"/>
              <a:t>In the Menu Toolbar:</a:t>
            </a:r>
          </a:p>
          <a:p>
            <a:pPr lvl="0" rtl="0">
              <a:lnSpc>
                <a:spcPct val="115000"/>
              </a:lnSpc>
              <a:spcBef>
                <a:spcPts val="0"/>
              </a:spcBef>
              <a:buNone/>
            </a:pPr>
            <a:r>
              <a:t/>
            </a:r>
            <a:endParaRPr sz="2400"/>
          </a:p>
          <a:p>
            <a:pPr indent="-381000" lvl="0" marL="457200" rtl="0">
              <a:lnSpc>
                <a:spcPct val="115000"/>
              </a:lnSpc>
              <a:spcBef>
                <a:spcPts val="0"/>
              </a:spcBef>
              <a:buSzPct val="100000"/>
            </a:pPr>
            <a:r>
              <a:rPr lang="en" sz="2400"/>
              <a:t>Select Tools → </a:t>
            </a:r>
            <a:r>
              <a:rPr b="1" lang="en" sz="2400"/>
              <a:t>Manage AVDs... </a:t>
            </a:r>
          </a:p>
          <a:p>
            <a:pPr lvl="0" rtl="0">
              <a:lnSpc>
                <a:spcPct val="115000"/>
              </a:lnSpc>
              <a:spcBef>
                <a:spcPts val="0"/>
              </a:spcBef>
              <a:spcAft>
                <a:spcPts val="1000"/>
              </a:spcAft>
              <a:buNone/>
            </a:pPr>
            <a:r>
              <a:t/>
            </a:r>
            <a:endParaRPr sz="2400"/>
          </a:p>
        </p:txBody>
      </p:sp>
      <p:cxnSp>
        <p:nvCxnSpPr>
          <p:cNvPr id="241" name="Shape 241"/>
          <p:cNvCxnSpPr>
            <a:endCxn id="242" idx="3"/>
          </p:cNvCxnSpPr>
          <p:nvPr/>
        </p:nvCxnSpPr>
        <p:spPr>
          <a:xfrm flipH="1">
            <a:off x="2218387" y="4560225"/>
            <a:ext cx="4204800" cy="1776300"/>
          </a:xfrm>
          <a:prstGeom prst="straightConnector1">
            <a:avLst/>
          </a:prstGeom>
          <a:noFill/>
          <a:ln cap="flat" cmpd="sng" w="19050">
            <a:solidFill>
              <a:schemeClr val="dk2"/>
            </a:solidFill>
            <a:prstDash val="solid"/>
            <a:round/>
            <a:headEnd len="lg" w="lg" type="none"/>
            <a:tailEnd len="lg" w="lg" type="triangle"/>
          </a:ln>
        </p:spPr>
      </p:cxnSp>
      <p:pic>
        <p:nvPicPr>
          <p:cNvPr id="242" name="Shape 242"/>
          <p:cNvPicPr preferRelativeResize="0"/>
          <p:nvPr/>
        </p:nvPicPr>
        <p:blipFill>
          <a:blip r:embed="rId4">
            <a:alphaModFix/>
          </a:blip>
          <a:stretch>
            <a:fillRect/>
          </a:stretch>
        </p:blipFill>
        <p:spPr>
          <a:xfrm>
            <a:off x="265762" y="5993625"/>
            <a:ext cx="1952625" cy="68580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Create Virtual Device</a:t>
            </a:r>
          </a:p>
        </p:txBody>
      </p:sp>
      <p:sp>
        <p:nvSpPr>
          <p:cNvPr id="248" name="Shape 248"/>
          <p:cNvSpPr txBox="1"/>
          <p:nvPr>
            <p:ph idx="1" type="body"/>
          </p:nvPr>
        </p:nvSpPr>
        <p:spPr>
          <a:xfrm>
            <a:off x="6038700" y="1752850"/>
            <a:ext cx="3105299" cy="3330899"/>
          </a:xfrm>
          <a:prstGeom prst="rect">
            <a:avLst/>
          </a:prstGeom>
        </p:spPr>
        <p:txBody>
          <a:bodyPr anchorCtr="0" anchor="t" bIns="91425" lIns="91425" rIns="91425" tIns="91425">
            <a:noAutofit/>
          </a:bodyPr>
          <a:lstStyle/>
          <a:p>
            <a:pPr lvl="0" rtl="0">
              <a:lnSpc>
                <a:spcPct val="115000"/>
              </a:lnSpc>
              <a:spcBef>
                <a:spcPts val="0"/>
              </a:spcBef>
              <a:spcAft>
                <a:spcPts val="1000"/>
              </a:spcAft>
              <a:buNone/>
            </a:pPr>
            <a:r>
              <a:rPr lang="en" sz="2400"/>
              <a:t>Select </a:t>
            </a:r>
            <a:r>
              <a:rPr b="1" lang="en" sz="2400"/>
              <a:t>Create… </a:t>
            </a:r>
            <a:r>
              <a:rPr lang="en" sz="2400"/>
              <a:t>to add new virtual device</a:t>
            </a:r>
          </a:p>
        </p:txBody>
      </p:sp>
      <p:pic>
        <p:nvPicPr>
          <p:cNvPr id="249" name="Shape 249"/>
          <p:cNvPicPr preferRelativeResize="0"/>
          <p:nvPr/>
        </p:nvPicPr>
        <p:blipFill>
          <a:blip r:embed="rId3">
            <a:alphaModFix/>
          </a:blip>
          <a:stretch>
            <a:fillRect/>
          </a:stretch>
        </p:blipFill>
        <p:spPr>
          <a:xfrm>
            <a:off x="265774" y="1752850"/>
            <a:ext cx="5571949" cy="4061324"/>
          </a:xfrm>
          <a:prstGeom prst="rect">
            <a:avLst/>
          </a:prstGeom>
          <a:noFill/>
          <a:ln>
            <a:noFill/>
          </a:ln>
        </p:spPr>
      </p:pic>
      <p:cxnSp>
        <p:nvCxnSpPr>
          <p:cNvPr id="250" name="Shape 250"/>
          <p:cNvCxnSpPr/>
          <p:nvPr/>
        </p:nvCxnSpPr>
        <p:spPr>
          <a:xfrm flipH="1">
            <a:off x="5598350" y="2040550"/>
            <a:ext cx="487799" cy="5679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Setup Virtual Devices </a:t>
            </a:r>
          </a:p>
        </p:txBody>
      </p:sp>
      <p:sp>
        <p:nvSpPr>
          <p:cNvPr id="256" name="Shape 256"/>
          <p:cNvSpPr txBox="1"/>
          <p:nvPr>
            <p:ph idx="1" type="body"/>
          </p:nvPr>
        </p:nvSpPr>
        <p:spPr>
          <a:xfrm>
            <a:off x="143275" y="1719279"/>
            <a:ext cx="3387899" cy="3242100"/>
          </a:xfrm>
          <a:prstGeom prst="rect">
            <a:avLst/>
          </a:prstGeom>
        </p:spPr>
        <p:txBody>
          <a:bodyPr anchorCtr="0" anchor="t" bIns="91425" lIns="91425" rIns="91425" tIns="91425">
            <a:noAutofit/>
          </a:bodyPr>
          <a:lstStyle/>
          <a:p>
            <a:pPr indent="-228600" lvl="0" marL="457200" rtl="0">
              <a:spcBef>
                <a:spcPts val="0"/>
              </a:spcBef>
              <a:buAutoNum type="arabicPeriod"/>
            </a:pPr>
            <a:r>
              <a:rPr lang="en"/>
              <a:t>AVD Name: </a:t>
            </a:r>
            <a:r>
              <a:rPr b="1" lang="en"/>
              <a:t>Main</a:t>
            </a:r>
          </a:p>
          <a:p>
            <a:pPr indent="-228600" lvl="0" marL="457200" rtl="0">
              <a:spcBef>
                <a:spcPts val="0"/>
              </a:spcBef>
              <a:buAutoNum type="arabicPeriod"/>
            </a:pPr>
            <a:r>
              <a:rPr lang="en"/>
              <a:t>Device: </a:t>
            </a:r>
            <a:r>
              <a:rPr b="1" lang="en"/>
              <a:t>Nexus S</a:t>
            </a:r>
          </a:p>
          <a:p>
            <a:pPr indent="-228600" lvl="0" marL="457200" rtl="0">
              <a:spcBef>
                <a:spcPts val="0"/>
              </a:spcBef>
              <a:buAutoNum type="arabicPeriod"/>
            </a:pPr>
            <a:r>
              <a:rPr lang="en"/>
              <a:t>Target: </a:t>
            </a:r>
            <a:r>
              <a:rPr b="1" lang="en"/>
              <a:t>Android 5.0</a:t>
            </a:r>
          </a:p>
          <a:p>
            <a:pPr indent="-228600" lvl="0" marL="457200" rtl="0">
              <a:spcBef>
                <a:spcPts val="0"/>
              </a:spcBef>
              <a:buAutoNum type="arabicPeriod"/>
            </a:pPr>
            <a:r>
              <a:rPr lang="en"/>
              <a:t>CPU: </a:t>
            </a:r>
            <a:r>
              <a:rPr b="1" lang="en"/>
              <a:t>Intel Atom (x86)</a:t>
            </a:r>
          </a:p>
          <a:p>
            <a:pPr indent="-228600" lvl="0" marL="457200" rtl="0">
              <a:spcBef>
                <a:spcPts val="0"/>
              </a:spcBef>
              <a:buAutoNum type="arabicPeriod"/>
            </a:pPr>
            <a:r>
              <a:rPr lang="en"/>
              <a:t>Skin: </a:t>
            </a:r>
            <a:r>
              <a:rPr b="1" lang="en"/>
              <a:t>Dynamic</a:t>
            </a:r>
          </a:p>
          <a:p>
            <a:pPr indent="-228600" lvl="0" marL="457200" rtl="0">
              <a:spcBef>
                <a:spcPts val="0"/>
              </a:spcBef>
              <a:buAutoNum type="arabicPeriod"/>
            </a:pPr>
            <a:r>
              <a:rPr lang="en"/>
              <a:t>Check </a:t>
            </a:r>
            <a:r>
              <a:rPr b="1" lang="en"/>
              <a:t>Use Host GPU</a:t>
            </a:r>
          </a:p>
          <a:p>
            <a:pPr indent="-228600" lvl="0" marL="457200" rtl="0">
              <a:spcBef>
                <a:spcPts val="0"/>
              </a:spcBef>
              <a:buAutoNum type="arabicPeriod"/>
            </a:pPr>
            <a:r>
              <a:rPr lang="en"/>
              <a:t>Click</a:t>
            </a:r>
            <a:r>
              <a:rPr b="1" lang="en"/>
              <a:t> OK</a:t>
            </a:r>
          </a:p>
          <a:p>
            <a:pPr lvl="0" rtl="0">
              <a:spcBef>
                <a:spcPts val="0"/>
              </a:spcBef>
              <a:buNone/>
            </a:pPr>
            <a:r>
              <a:t/>
            </a:r>
            <a:endParaRPr b="1"/>
          </a:p>
          <a:p>
            <a:pPr lvl="0" rtl="0">
              <a:spcBef>
                <a:spcPts val="0"/>
              </a:spcBef>
              <a:buNone/>
            </a:pPr>
            <a:r>
              <a:t/>
            </a:r>
            <a:endParaRPr/>
          </a:p>
        </p:txBody>
      </p:sp>
      <p:sp>
        <p:nvSpPr>
          <p:cNvPr id="257" name="Shape 257"/>
          <p:cNvSpPr txBox="1"/>
          <p:nvPr/>
        </p:nvSpPr>
        <p:spPr>
          <a:xfrm>
            <a:off x="104075" y="5134825"/>
            <a:ext cx="3507000" cy="1558500"/>
          </a:xfrm>
          <a:prstGeom prst="rect">
            <a:avLst/>
          </a:prstGeom>
          <a:solidFill>
            <a:srgbClr val="B7CCE4">
              <a:alpha val="53730"/>
            </a:srgbClr>
          </a:solidFill>
          <a:ln cap="flat" cmpd="sng" w="9525">
            <a:solidFill>
              <a:srgbClr val="4A86E8"/>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61111"/>
              <a:buFont typeface="Arial"/>
              <a:buNone/>
            </a:pPr>
            <a:r>
              <a:rPr b="1" lang="en" sz="1800">
                <a:solidFill>
                  <a:schemeClr val="dk2"/>
                </a:solidFill>
              </a:rPr>
              <a:t>Don't See Intel x86 for CPU?</a:t>
            </a:r>
            <a:br>
              <a:rPr b="1" lang="en" sz="1800">
                <a:solidFill>
                  <a:schemeClr val="dk2"/>
                </a:solidFill>
              </a:rPr>
            </a:br>
          </a:p>
          <a:p>
            <a:pPr lvl="0" rtl="0">
              <a:spcBef>
                <a:spcPts val="0"/>
              </a:spcBef>
              <a:buClr>
                <a:schemeClr val="dk1"/>
              </a:buClr>
              <a:buFont typeface="Arial"/>
              <a:buNone/>
            </a:pPr>
            <a:r>
              <a:rPr lang="en">
                <a:solidFill>
                  <a:schemeClr val="dk2"/>
                </a:solidFill>
              </a:rPr>
              <a:t>Be sure you have Intel x86 Atom System Image for the target version and have fully restarted Android Studio after running the Intel x86 HAXM installer.</a:t>
            </a:r>
          </a:p>
        </p:txBody>
      </p:sp>
      <p:pic>
        <p:nvPicPr>
          <p:cNvPr id="258" name="Shape 258"/>
          <p:cNvPicPr preferRelativeResize="0"/>
          <p:nvPr/>
        </p:nvPicPr>
        <p:blipFill>
          <a:blip r:embed="rId3">
            <a:alphaModFix/>
          </a:blip>
          <a:stretch>
            <a:fillRect/>
          </a:stretch>
        </p:blipFill>
        <p:spPr>
          <a:xfrm>
            <a:off x="4294943" y="1719275"/>
            <a:ext cx="3477756" cy="4974049"/>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p:nvPr/>
        </p:nvSpPr>
        <p:spPr>
          <a:xfrm>
            <a:off x="1595300" y="1627500"/>
            <a:ext cx="4798799" cy="3699300"/>
          </a:xfrm>
          <a:prstGeom prst="rect">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64" name="Shape 264"/>
          <p:cNvPicPr preferRelativeResize="0"/>
          <p:nvPr/>
        </p:nvPicPr>
        <p:blipFill>
          <a:blip r:embed="rId3">
            <a:alphaModFix/>
          </a:blip>
          <a:stretch>
            <a:fillRect/>
          </a:stretch>
        </p:blipFill>
        <p:spPr>
          <a:xfrm>
            <a:off x="1644574" y="1627500"/>
            <a:ext cx="4798893" cy="3699300"/>
          </a:xfrm>
          <a:prstGeom prst="rect">
            <a:avLst/>
          </a:prstGeom>
          <a:noFill/>
          <a:ln>
            <a:noFill/>
          </a:ln>
        </p:spPr>
      </p:pic>
      <p:sp>
        <p:nvSpPr>
          <p:cNvPr id="265" name="Shape 265"/>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Launch Android Emulator </a:t>
            </a:r>
          </a:p>
        </p:txBody>
      </p:sp>
      <p:sp>
        <p:nvSpPr>
          <p:cNvPr id="266" name="Shape 266"/>
          <p:cNvSpPr txBox="1"/>
          <p:nvPr>
            <p:ph idx="1" type="body"/>
          </p:nvPr>
        </p:nvSpPr>
        <p:spPr>
          <a:xfrm>
            <a:off x="457200" y="5522681"/>
            <a:ext cx="8229600" cy="1104600"/>
          </a:xfrm>
          <a:prstGeom prst="rect">
            <a:avLst/>
          </a:prstGeom>
        </p:spPr>
        <p:txBody>
          <a:bodyPr anchorCtr="0" anchor="t" bIns="91425" lIns="91425" rIns="91425" tIns="91425">
            <a:noAutofit/>
          </a:bodyPr>
          <a:lstStyle/>
          <a:p>
            <a:pPr lvl="0" rtl="0">
              <a:spcBef>
                <a:spcPts val="0"/>
              </a:spcBef>
              <a:buNone/>
            </a:pPr>
            <a:r>
              <a:rPr lang="en" sz="2200"/>
              <a:t>For the emulator that you create, try clicking on "</a:t>
            </a:r>
            <a:r>
              <a:rPr b="1" lang="en" sz="2200"/>
              <a:t>Start</a:t>
            </a:r>
            <a:r>
              <a:rPr lang="en" sz="2200"/>
              <a:t>..." to then select </a:t>
            </a:r>
            <a:r>
              <a:rPr b="1" lang="en" sz="2200"/>
              <a:t>Launch</a:t>
            </a:r>
            <a:r>
              <a:rPr lang="en" sz="2200"/>
              <a:t>.  Starting the emulator for the first time make take a few minutes. </a:t>
            </a:r>
            <a:r>
              <a:rPr b="1" lang="en" sz="2200"/>
              <a:t>Don't close</a:t>
            </a:r>
            <a:r>
              <a:rPr lang="en" sz="2200"/>
              <a:t> the window once it has booted.</a:t>
            </a:r>
          </a:p>
        </p:txBody>
      </p:sp>
      <p:cxnSp>
        <p:nvCxnSpPr>
          <p:cNvPr id="267" name="Shape 267"/>
          <p:cNvCxnSpPr/>
          <p:nvPr/>
        </p:nvCxnSpPr>
        <p:spPr>
          <a:xfrm rot="10800000">
            <a:off x="5991649" y="2744800"/>
            <a:ext cx="848100" cy="2863799"/>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Check for "fast virt mode"</a:t>
            </a:r>
          </a:p>
        </p:txBody>
      </p:sp>
      <p:sp>
        <p:nvSpPr>
          <p:cNvPr id="273" name="Shape 273"/>
          <p:cNvSpPr txBox="1"/>
          <p:nvPr>
            <p:ph idx="1" type="body"/>
          </p:nvPr>
        </p:nvSpPr>
        <p:spPr>
          <a:xfrm>
            <a:off x="457200" y="1704691"/>
            <a:ext cx="8229600" cy="1187399"/>
          </a:xfrm>
          <a:prstGeom prst="rect">
            <a:avLst/>
          </a:prstGeom>
        </p:spPr>
        <p:txBody>
          <a:bodyPr anchorCtr="0" anchor="t" bIns="91425" lIns="91425" rIns="91425" tIns="91425">
            <a:noAutofit/>
          </a:bodyPr>
          <a:lstStyle/>
          <a:p>
            <a:pPr lvl="0" rtl="0">
              <a:spcBef>
                <a:spcPts val="0"/>
              </a:spcBef>
              <a:buNone/>
            </a:pPr>
            <a:r>
              <a:rPr lang="en" sz="2200"/>
              <a:t>If Intel HAXM is set up correctly, as you launch the emulator, you should see the text, "HAX is working and emulator runs in fast virt mode".</a:t>
            </a:r>
          </a:p>
        </p:txBody>
      </p:sp>
      <p:pic>
        <p:nvPicPr>
          <p:cNvPr id="274" name="Shape 274"/>
          <p:cNvPicPr preferRelativeResize="0"/>
          <p:nvPr/>
        </p:nvPicPr>
        <p:blipFill>
          <a:blip r:embed="rId3">
            <a:alphaModFix/>
          </a:blip>
          <a:stretch>
            <a:fillRect/>
          </a:stretch>
        </p:blipFill>
        <p:spPr>
          <a:xfrm>
            <a:off x="1648012" y="2815900"/>
            <a:ext cx="5847975" cy="3890062"/>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ctrTitle"/>
          </p:nvPr>
        </p:nvSpPr>
        <p:spPr>
          <a:xfrm>
            <a:off x="685800" y="2266575"/>
            <a:ext cx="6400799" cy="1333799"/>
          </a:xfrm>
          <a:prstGeom prst="rect">
            <a:avLst/>
          </a:prstGeom>
        </p:spPr>
        <p:txBody>
          <a:bodyPr anchorCtr="0" anchor="b" bIns="91425" lIns="91425" rIns="91425" tIns="91425">
            <a:noAutofit/>
          </a:bodyPr>
          <a:lstStyle/>
          <a:p>
            <a:pPr lvl="0" rtl="0">
              <a:spcBef>
                <a:spcPts val="0"/>
              </a:spcBef>
              <a:buNone/>
            </a:pPr>
            <a:r>
              <a:rPr lang="en"/>
              <a:t>Git</a:t>
            </a:r>
          </a:p>
        </p:txBody>
      </p:sp>
      <p:sp>
        <p:nvSpPr>
          <p:cNvPr id="280" name="Shape 280"/>
          <p:cNvSpPr txBox="1"/>
          <p:nvPr>
            <p:ph idx="1" type="subTitle"/>
          </p:nvPr>
        </p:nvSpPr>
        <p:spPr>
          <a:xfrm>
            <a:off x="685800" y="3600451"/>
            <a:ext cx="6400799" cy="900599"/>
          </a:xfrm>
          <a:prstGeom prst="rect">
            <a:avLst/>
          </a:prstGeom>
        </p:spPr>
        <p:txBody>
          <a:bodyPr anchorCtr="0" anchor="t" bIns="91425" lIns="91425" rIns="91425" tIns="91425">
            <a:noAutofit/>
          </a:bodyPr>
          <a:lstStyle/>
          <a:p>
            <a:pPr lvl="0" rtl="0">
              <a:spcBef>
                <a:spcPts val="0"/>
              </a:spcBef>
              <a:buNone/>
            </a:pPr>
            <a:r>
              <a:rPr lang="en"/>
              <a:t>Version control with Android Studio</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Git -- Why?</a:t>
            </a:r>
          </a:p>
        </p:txBody>
      </p:sp>
      <p:sp>
        <p:nvSpPr>
          <p:cNvPr id="286" name="Shape 286"/>
          <p:cNvSpPr txBox="1"/>
          <p:nvPr>
            <p:ph idx="1" type="body"/>
          </p:nvPr>
        </p:nvSpPr>
        <p:spPr>
          <a:xfrm>
            <a:off x="457200" y="1704688"/>
            <a:ext cx="8229600" cy="4840199"/>
          </a:xfrm>
          <a:prstGeom prst="rect">
            <a:avLst/>
          </a:prstGeom>
        </p:spPr>
        <p:txBody>
          <a:bodyPr anchorCtr="0" anchor="t" bIns="91425" lIns="91425" rIns="91425" tIns="91425">
            <a:noAutofit/>
          </a:bodyPr>
          <a:lstStyle/>
          <a:p>
            <a:pPr lvl="0" rtl="0">
              <a:spcBef>
                <a:spcPts val="0"/>
              </a:spcBef>
              <a:buNone/>
            </a:pPr>
            <a:r>
              <a:rPr lang="en" sz="3000"/>
              <a:t>When developing software, we should always use </a:t>
            </a:r>
            <a:r>
              <a:rPr b="1" lang="en" sz="3000"/>
              <a:t>version control</a:t>
            </a:r>
            <a:r>
              <a:rPr lang="en" sz="3000"/>
              <a:t> to </a:t>
            </a:r>
            <a:r>
              <a:rPr b="1" lang="en" sz="3000"/>
              <a:t>manage</a:t>
            </a:r>
            <a:r>
              <a:rPr lang="en" sz="3000"/>
              <a:t> </a:t>
            </a:r>
            <a:r>
              <a:rPr b="1" lang="en" sz="3000"/>
              <a:t>our code</a:t>
            </a:r>
            <a:r>
              <a:rPr lang="en" sz="3000"/>
              <a:t>.</a:t>
            </a:r>
          </a:p>
          <a:p>
            <a:pPr lvl="0" rtl="0">
              <a:spcBef>
                <a:spcPts val="0"/>
              </a:spcBef>
              <a:buNone/>
            </a:pPr>
            <a:r>
              <a:t/>
            </a:r>
            <a:endParaRPr sz="2400"/>
          </a:p>
          <a:p>
            <a:pPr lvl="0" rtl="0">
              <a:spcBef>
                <a:spcPts val="0"/>
              </a:spcBef>
              <a:buNone/>
            </a:pPr>
            <a:r>
              <a:rPr lang="en" sz="2400"/>
              <a:t>Version control with Git is a way to backup our code, create a version history as we make changes and collaborate on code with other developers.</a:t>
            </a:r>
          </a:p>
          <a:p>
            <a:pPr lvl="0" rtl="0">
              <a:spcBef>
                <a:spcPts val="0"/>
              </a:spcBef>
              <a:buNone/>
            </a:pPr>
            <a:r>
              <a:t/>
            </a:r>
            <a:endParaRPr sz="2400"/>
          </a:p>
          <a:p>
            <a:pPr lvl="0" rtl="0">
              <a:spcBef>
                <a:spcPts val="0"/>
              </a:spcBef>
              <a:buNone/>
            </a:pPr>
            <a:r>
              <a:rPr lang="en" sz="2400"/>
              <a:t>For our purposes, we will be using </a:t>
            </a:r>
            <a:r>
              <a:rPr b="1" lang="en" sz="2400"/>
              <a:t>GitHub</a:t>
            </a:r>
            <a:r>
              <a:rPr lang="en" sz="2400"/>
              <a:t> to store our code. GitHub is a </a:t>
            </a:r>
            <a:r>
              <a:rPr b="1" lang="en" sz="2400"/>
              <a:t>free service</a:t>
            </a:r>
            <a:r>
              <a:rPr lang="en" sz="2400"/>
              <a:t> for managing our code and saving a </a:t>
            </a:r>
            <a:r>
              <a:rPr b="1" lang="en" sz="2400"/>
              <a:t>backup</a:t>
            </a:r>
            <a:r>
              <a:rPr lang="en" sz="2400"/>
              <a:t> in the cloud.</a:t>
            </a:r>
          </a:p>
          <a:p>
            <a:pPr lvl="0" rtl="0">
              <a:spcBef>
                <a:spcPts val="0"/>
              </a:spcBef>
              <a:buNone/>
            </a:pPr>
            <a:r>
              <a:t/>
            </a:r>
            <a:endParaRPr sz="2400"/>
          </a:p>
          <a:p>
            <a:pPr lvl="0" rtl="0">
              <a:spcBef>
                <a:spcPts val="0"/>
              </a:spcBef>
              <a:buNone/>
            </a:pPr>
            <a:r>
              <a:rPr lang="en" sz="2400"/>
              <a:t>We will also </a:t>
            </a:r>
            <a:r>
              <a:rPr b="1" lang="en" sz="2400"/>
              <a:t>download</a:t>
            </a:r>
            <a:r>
              <a:rPr lang="en" sz="2400"/>
              <a:t> and </a:t>
            </a:r>
            <a:r>
              <a:rPr b="1" lang="en" sz="2400"/>
              <a:t>run</a:t>
            </a:r>
            <a:r>
              <a:rPr lang="en" sz="2400"/>
              <a:t> our first Android application using Git.</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Setup Git Client</a:t>
            </a:r>
          </a:p>
        </p:txBody>
      </p:sp>
      <p:sp>
        <p:nvSpPr>
          <p:cNvPr id="292" name="Shape 292"/>
          <p:cNvSpPr txBox="1"/>
          <p:nvPr>
            <p:ph idx="1" type="body"/>
          </p:nvPr>
        </p:nvSpPr>
        <p:spPr>
          <a:xfrm>
            <a:off x="179500" y="1738450"/>
            <a:ext cx="4203000" cy="3008099"/>
          </a:xfrm>
          <a:prstGeom prst="rect">
            <a:avLst/>
          </a:prstGeom>
        </p:spPr>
        <p:txBody>
          <a:bodyPr anchorCtr="0" anchor="t" bIns="91425" lIns="91425" rIns="91425" tIns="91425">
            <a:noAutofit/>
          </a:bodyPr>
          <a:lstStyle/>
          <a:p>
            <a:pPr indent="-228600" lvl="0" marL="457200" rtl="0">
              <a:lnSpc>
                <a:spcPct val="115000"/>
              </a:lnSpc>
              <a:spcBef>
                <a:spcPts val="0"/>
              </a:spcBef>
              <a:spcAft>
                <a:spcPts val="1000"/>
              </a:spcAft>
              <a:buAutoNum type="arabicPeriod"/>
            </a:pPr>
            <a:r>
              <a:rPr lang="en"/>
              <a:t>Download the </a:t>
            </a:r>
            <a:r>
              <a:rPr b="1" lang="en"/>
              <a:t>client</a:t>
            </a:r>
            <a:r>
              <a:rPr lang="en"/>
              <a:t> from </a:t>
            </a:r>
            <a:r>
              <a:rPr lang="en">
                <a:latin typeface="Consolas"/>
                <a:ea typeface="Consolas"/>
                <a:cs typeface="Consolas"/>
                <a:sym typeface="Consolas"/>
              </a:rPr>
              <a:t>http://www.sourcetreeapp.com</a:t>
            </a:r>
          </a:p>
          <a:p>
            <a:pPr indent="-228600" lvl="0" marL="457200" rtl="0">
              <a:lnSpc>
                <a:spcPct val="115000"/>
              </a:lnSpc>
              <a:spcBef>
                <a:spcPts val="0"/>
              </a:spcBef>
              <a:spcAft>
                <a:spcPts val="1000"/>
              </a:spcAft>
              <a:buAutoNum type="arabicPeriod"/>
            </a:pPr>
            <a:r>
              <a:rPr lang="en"/>
              <a:t>Install the </a:t>
            </a:r>
            <a:r>
              <a:rPr b="1" lang="en"/>
              <a:t>sourcetree</a:t>
            </a:r>
            <a:r>
              <a:rPr lang="en"/>
              <a:t> client for your platform and </a:t>
            </a:r>
            <a:r>
              <a:rPr b="1" lang="en"/>
              <a:t>launch</a:t>
            </a:r>
            <a:r>
              <a:rPr lang="en"/>
              <a:t> the application.</a:t>
            </a:r>
          </a:p>
          <a:p>
            <a:pPr indent="-228600" lvl="0" marL="457200" rtl="0">
              <a:lnSpc>
                <a:spcPct val="115000"/>
              </a:lnSpc>
              <a:spcBef>
                <a:spcPts val="0"/>
              </a:spcBef>
              <a:spcAft>
                <a:spcPts val="1000"/>
              </a:spcAft>
              <a:buAutoNum type="arabicPeriod"/>
            </a:pPr>
            <a:r>
              <a:rPr lang="en"/>
              <a:t>Follow the </a:t>
            </a:r>
            <a:r>
              <a:rPr b="1" lang="en"/>
              <a:t>setup wizard</a:t>
            </a:r>
            <a:r>
              <a:rPr lang="en"/>
              <a:t>, verify your name and email, and enter your </a:t>
            </a:r>
            <a:r>
              <a:rPr b="1" lang="en"/>
              <a:t>Github</a:t>
            </a:r>
            <a:r>
              <a:rPr lang="en"/>
              <a:t> account details (optional).</a:t>
            </a:r>
          </a:p>
        </p:txBody>
      </p:sp>
      <p:pic>
        <p:nvPicPr>
          <p:cNvPr id="293" name="Shape 293"/>
          <p:cNvPicPr preferRelativeResize="0"/>
          <p:nvPr/>
        </p:nvPicPr>
        <p:blipFill>
          <a:blip r:embed="rId3">
            <a:alphaModFix/>
          </a:blip>
          <a:stretch>
            <a:fillRect/>
          </a:stretch>
        </p:blipFill>
        <p:spPr>
          <a:xfrm>
            <a:off x="4382500" y="1917100"/>
            <a:ext cx="4487165" cy="4321810"/>
          </a:xfrm>
          <a:prstGeom prst="rect">
            <a:avLst/>
          </a:prstGeom>
          <a:noFill/>
          <a:ln>
            <a:noFill/>
          </a:ln>
        </p:spPr>
      </p:pic>
      <p:sp>
        <p:nvSpPr>
          <p:cNvPr id="294" name="Shape 294"/>
          <p:cNvSpPr txBox="1"/>
          <p:nvPr/>
        </p:nvSpPr>
        <p:spPr>
          <a:xfrm>
            <a:off x="179500" y="5553875"/>
            <a:ext cx="3732900" cy="1046699"/>
          </a:xfrm>
          <a:prstGeom prst="rect">
            <a:avLst/>
          </a:prstGeom>
          <a:solidFill>
            <a:srgbClr val="CFE2F3"/>
          </a:solidFill>
          <a:ln cap="flat" cmpd="sng" w="9525">
            <a:solidFill>
              <a:srgbClr val="4A86E8"/>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solidFill>
                  <a:schemeClr val="dk2"/>
                </a:solidFill>
              </a:rPr>
              <a:t>Note: </a:t>
            </a:r>
            <a:r>
              <a:rPr lang="en" sz="1800">
                <a:solidFill>
                  <a:schemeClr val="dk2"/>
                </a:solidFill>
              </a:rPr>
              <a:t>Or you can just use </a:t>
            </a:r>
            <a:r>
              <a:rPr b="1" lang="en" sz="1800">
                <a:solidFill>
                  <a:schemeClr val="dk2"/>
                </a:solidFill>
              </a:rPr>
              <a:t>git from the command-line</a:t>
            </a:r>
            <a:r>
              <a:rPr lang="en" sz="1800">
                <a:solidFill>
                  <a:schemeClr val="dk2"/>
                </a:solidFill>
              </a:rPr>
              <a:t>. If you already know git, this is recommended!</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Clone HelloWorldDemo</a:t>
            </a:r>
          </a:p>
        </p:txBody>
      </p:sp>
      <p:sp>
        <p:nvSpPr>
          <p:cNvPr id="300" name="Shape 300"/>
          <p:cNvSpPr txBox="1"/>
          <p:nvPr>
            <p:ph idx="1" type="body"/>
          </p:nvPr>
        </p:nvSpPr>
        <p:spPr>
          <a:xfrm>
            <a:off x="457200" y="1704688"/>
            <a:ext cx="8286299" cy="1799099"/>
          </a:xfrm>
          <a:prstGeom prst="rect">
            <a:avLst/>
          </a:prstGeom>
        </p:spPr>
        <p:txBody>
          <a:bodyPr anchorCtr="0" anchor="t" bIns="91425" lIns="91425" rIns="91425" tIns="91425">
            <a:noAutofit/>
          </a:bodyPr>
          <a:lstStyle/>
          <a:p>
            <a:pPr indent="-228600" lvl="0" marL="457200" rtl="0">
              <a:spcBef>
                <a:spcPts val="0"/>
              </a:spcBef>
              <a:buAutoNum type="arabicPeriod"/>
            </a:pPr>
            <a:r>
              <a:rPr lang="en"/>
              <a:t>Open </a:t>
            </a:r>
            <a:r>
              <a:rPr b="1" lang="en"/>
              <a:t>SourceTree</a:t>
            </a:r>
          </a:p>
          <a:p>
            <a:pPr indent="-228600" lvl="0" marL="457200" rtl="0">
              <a:spcBef>
                <a:spcPts val="0"/>
              </a:spcBef>
              <a:buAutoNum type="arabicPeriod"/>
            </a:pPr>
            <a:r>
              <a:rPr lang="en"/>
              <a:t>Click File → </a:t>
            </a:r>
            <a:r>
              <a:rPr b="1" lang="en"/>
              <a:t>New / Clone</a:t>
            </a:r>
          </a:p>
          <a:p>
            <a:pPr indent="-228600" lvl="1" marL="914400" rtl="0">
              <a:spcBef>
                <a:spcPts val="360"/>
              </a:spcBef>
              <a:buAutoNum type="alphaLcPeriod"/>
            </a:pPr>
            <a:r>
              <a:rPr lang="en"/>
              <a:t>Select </a:t>
            </a:r>
            <a:r>
              <a:rPr b="1" lang="en"/>
              <a:t>Source Path</a:t>
            </a:r>
            <a:r>
              <a:rPr lang="en"/>
              <a:t> as </a:t>
            </a:r>
            <a:r>
              <a:rPr lang="en">
                <a:latin typeface="Consolas"/>
                <a:ea typeface="Consolas"/>
                <a:cs typeface="Consolas"/>
                <a:sym typeface="Consolas"/>
              </a:rPr>
              <a:t>https://github.com/codepath/android_hello_world.git</a:t>
            </a:r>
          </a:p>
          <a:p>
            <a:pPr indent="-228600" lvl="1" marL="914400" rtl="0">
              <a:spcBef>
                <a:spcPts val="360"/>
              </a:spcBef>
              <a:buAutoNum type="alphaLcPeriod"/>
            </a:pPr>
            <a:r>
              <a:rPr lang="en"/>
              <a:t>Select a </a:t>
            </a:r>
            <a:r>
              <a:rPr b="1" lang="en"/>
              <a:t>Destination Path</a:t>
            </a:r>
            <a:r>
              <a:rPr lang="en"/>
              <a:t> within Studio Workspace</a:t>
            </a:r>
          </a:p>
          <a:p>
            <a:pPr indent="-228600" lvl="0" marL="457200" rtl="0">
              <a:spcBef>
                <a:spcPts val="360"/>
              </a:spcBef>
              <a:buAutoNum type="arabicPeriod"/>
            </a:pPr>
            <a:r>
              <a:rPr lang="en"/>
              <a:t>Confirm the </a:t>
            </a:r>
            <a:r>
              <a:rPr b="1" lang="en"/>
              <a:t>repository </a:t>
            </a:r>
            <a:r>
              <a:rPr lang="en"/>
              <a:t>is</a:t>
            </a:r>
            <a:r>
              <a:rPr b="1" lang="en"/>
              <a:t> listed</a:t>
            </a:r>
            <a:r>
              <a:rPr lang="en"/>
              <a:t> within SourceTree UI</a:t>
            </a:r>
          </a:p>
        </p:txBody>
      </p:sp>
      <p:pic>
        <p:nvPicPr>
          <p:cNvPr id="301" name="Shape 301"/>
          <p:cNvPicPr preferRelativeResize="0"/>
          <p:nvPr/>
        </p:nvPicPr>
        <p:blipFill>
          <a:blip r:embed="rId3">
            <a:alphaModFix/>
          </a:blip>
          <a:stretch>
            <a:fillRect/>
          </a:stretch>
        </p:blipFill>
        <p:spPr>
          <a:xfrm>
            <a:off x="1080037" y="3752487"/>
            <a:ext cx="6238875" cy="221932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Android Studio -- Why?</a:t>
            </a:r>
          </a:p>
        </p:txBody>
      </p:sp>
      <p:sp>
        <p:nvSpPr>
          <p:cNvPr id="106" name="Shape 106"/>
          <p:cNvSpPr txBox="1"/>
          <p:nvPr>
            <p:ph idx="1" type="body"/>
          </p:nvPr>
        </p:nvSpPr>
        <p:spPr>
          <a:xfrm>
            <a:off x="457200" y="1704688"/>
            <a:ext cx="8229600" cy="4840199"/>
          </a:xfrm>
          <a:prstGeom prst="rect">
            <a:avLst/>
          </a:prstGeom>
        </p:spPr>
        <p:txBody>
          <a:bodyPr anchorCtr="0" anchor="t" bIns="91425" lIns="91425" rIns="91425" tIns="91425">
            <a:noAutofit/>
          </a:bodyPr>
          <a:lstStyle/>
          <a:p>
            <a:pPr lvl="0" rtl="0">
              <a:lnSpc>
                <a:spcPct val="115000"/>
              </a:lnSpc>
              <a:spcBef>
                <a:spcPts val="0"/>
              </a:spcBef>
              <a:buNone/>
            </a:pPr>
            <a:r>
              <a:rPr b="1" lang="en" sz="3000"/>
              <a:t>Android Studio</a:t>
            </a:r>
            <a:r>
              <a:rPr lang="en" sz="3000"/>
              <a:t> is the latest development environment Google recommends for Android. It is based on IntelliJ IDEA which is faster and lighter than </a:t>
            </a:r>
            <a:r>
              <a:rPr b="1" lang="en" sz="3000"/>
              <a:t>Eclipse</a:t>
            </a:r>
            <a:r>
              <a:rPr lang="en" sz="3000"/>
              <a:t>.</a:t>
            </a:r>
          </a:p>
          <a:p>
            <a:pPr lvl="0" rtl="0">
              <a:lnSpc>
                <a:spcPct val="115000"/>
              </a:lnSpc>
              <a:spcBef>
                <a:spcPts val="0"/>
              </a:spcBef>
              <a:buNone/>
            </a:pPr>
            <a:r>
              <a:t/>
            </a:r>
            <a:endParaRPr b="1" sz="3000"/>
          </a:p>
          <a:p>
            <a:pPr lvl="0" rtl="0">
              <a:lnSpc>
                <a:spcPct val="115000"/>
              </a:lnSpc>
              <a:spcBef>
                <a:spcPts val="0"/>
              </a:spcBef>
              <a:buNone/>
            </a:pPr>
            <a:r>
              <a:rPr lang="en" sz="3000"/>
              <a:t>When developing apps for Android, we will need </a:t>
            </a:r>
            <a:r>
              <a:rPr b="1" lang="en" sz="3000"/>
              <a:t>Java SDK</a:t>
            </a:r>
            <a:r>
              <a:rPr lang="en" sz="3000"/>
              <a:t>, </a:t>
            </a:r>
            <a:r>
              <a:rPr b="1" lang="en" sz="3000"/>
              <a:t>Android SDK</a:t>
            </a:r>
            <a:r>
              <a:rPr lang="en" sz="3000"/>
              <a:t> as well as the </a:t>
            </a:r>
            <a:r>
              <a:rPr b="1" lang="en" sz="3000"/>
              <a:t>Android Studio IDE</a:t>
            </a:r>
            <a:r>
              <a:rPr lang="en" sz="3000"/>
              <a:t>.</a:t>
            </a:r>
          </a:p>
          <a:p>
            <a:pPr lvl="0" rtl="0">
              <a:spcBef>
                <a:spcPts val="0"/>
              </a:spcBef>
              <a:buNone/>
            </a:pPr>
            <a:r>
              <a:t/>
            </a:r>
            <a:endParaRPr b="1" sz="3000"/>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134801"/>
            <a:ext cx="7315499" cy="1351799"/>
          </a:xfrm>
          <a:prstGeom prst="rect">
            <a:avLst/>
          </a:prstGeom>
        </p:spPr>
        <p:txBody>
          <a:bodyPr anchorCtr="0" anchor="b" bIns="91425" lIns="91425" rIns="91425" tIns="91425">
            <a:noAutofit/>
          </a:bodyPr>
          <a:lstStyle/>
          <a:p>
            <a:pPr lvl="0">
              <a:spcBef>
                <a:spcPts val="0"/>
              </a:spcBef>
              <a:buNone/>
            </a:pPr>
            <a:r>
              <a:rPr lang="en"/>
              <a:t>Import HelloWorldDemo</a:t>
            </a:r>
          </a:p>
        </p:txBody>
      </p:sp>
      <p:sp>
        <p:nvSpPr>
          <p:cNvPr id="307" name="Shape 307"/>
          <p:cNvSpPr txBox="1"/>
          <p:nvPr>
            <p:ph idx="1" type="body"/>
          </p:nvPr>
        </p:nvSpPr>
        <p:spPr>
          <a:xfrm>
            <a:off x="457200" y="1704688"/>
            <a:ext cx="3969900" cy="4840199"/>
          </a:xfrm>
          <a:prstGeom prst="rect">
            <a:avLst/>
          </a:prstGeom>
        </p:spPr>
        <p:txBody>
          <a:bodyPr anchorCtr="0" anchor="t" bIns="91425" lIns="91425" rIns="91425" tIns="91425">
            <a:noAutofit/>
          </a:bodyPr>
          <a:lstStyle/>
          <a:p>
            <a:pPr indent="-228600" lvl="0" marL="457200" rtl="0">
              <a:lnSpc>
                <a:spcPct val="115000"/>
              </a:lnSpc>
              <a:spcBef>
                <a:spcPts val="0"/>
              </a:spcBef>
              <a:spcAft>
                <a:spcPts val="1000"/>
              </a:spcAft>
              <a:buAutoNum type="arabicPeriod"/>
            </a:pPr>
            <a:r>
              <a:rPr lang="en"/>
              <a:t>In Android Studio, select </a:t>
            </a:r>
            <a:r>
              <a:rPr b="1" lang="en"/>
              <a:t>Import Project...</a:t>
            </a:r>
          </a:p>
          <a:p>
            <a:pPr indent="-228600" lvl="0" marL="457200" rtl="0">
              <a:lnSpc>
                <a:spcPct val="115000"/>
              </a:lnSpc>
              <a:spcBef>
                <a:spcPts val="0"/>
              </a:spcBef>
              <a:spcAft>
                <a:spcPts val="1000"/>
              </a:spcAft>
              <a:buAutoNum type="arabicPeriod"/>
            </a:pPr>
            <a:r>
              <a:rPr lang="en"/>
              <a:t>In the dialog, select </a:t>
            </a:r>
            <a:r>
              <a:rPr i="1" lang="en"/>
              <a:t>build.gradle </a:t>
            </a:r>
            <a:r>
              <a:rPr lang="en"/>
              <a:t>under the </a:t>
            </a:r>
            <a:r>
              <a:rPr i="1" lang="en"/>
              <a:t>android_hello_demo</a:t>
            </a:r>
            <a:r>
              <a:rPr lang="en"/>
              <a:t> path cloned through Source Tree</a:t>
            </a:r>
          </a:p>
          <a:p>
            <a:pPr indent="-228600" lvl="0" marL="457200" rtl="0">
              <a:lnSpc>
                <a:spcPct val="115000"/>
              </a:lnSpc>
              <a:spcBef>
                <a:spcPts val="0"/>
              </a:spcBef>
              <a:spcAft>
                <a:spcPts val="1000"/>
              </a:spcAft>
              <a:buAutoNum type="arabicPeriod"/>
            </a:pPr>
            <a:r>
              <a:rPr lang="en"/>
              <a:t>Click "</a:t>
            </a:r>
            <a:r>
              <a:rPr b="1" lang="en"/>
              <a:t>Ok</a:t>
            </a:r>
            <a:r>
              <a:rPr lang="en"/>
              <a:t>" to Load the Project</a:t>
            </a:r>
          </a:p>
        </p:txBody>
      </p:sp>
      <p:pic>
        <p:nvPicPr>
          <p:cNvPr id="308" name="Shape 308"/>
          <p:cNvPicPr preferRelativeResize="0"/>
          <p:nvPr/>
        </p:nvPicPr>
        <p:blipFill>
          <a:blip r:embed="rId3">
            <a:alphaModFix/>
          </a:blip>
          <a:stretch>
            <a:fillRect/>
          </a:stretch>
        </p:blipFill>
        <p:spPr>
          <a:xfrm>
            <a:off x="4427100" y="1775573"/>
            <a:ext cx="3969899" cy="4698475"/>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Confirm Installation</a:t>
            </a:r>
          </a:p>
        </p:txBody>
      </p:sp>
      <p:sp>
        <p:nvSpPr>
          <p:cNvPr id="314" name="Shape 314"/>
          <p:cNvSpPr txBox="1"/>
          <p:nvPr>
            <p:ph idx="1" type="body"/>
          </p:nvPr>
        </p:nvSpPr>
        <p:spPr>
          <a:xfrm>
            <a:off x="143275" y="1719287"/>
            <a:ext cx="5500500" cy="4840199"/>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en" sz="2400"/>
              <a:t>In Android Studio, click on </a:t>
            </a:r>
            <a:r>
              <a:rPr b="1" lang="en" sz="2400"/>
              <a:t>Run → Run ‘android_hello_world’</a:t>
            </a:r>
          </a:p>
          <a:p>
            <a:pPr indent="-381000" lvl="0" marL="457200" rtl="0">
              <a:spcBef>
                <a:spcPts val="0"/>
              </a:spcBef>
              <a:buSzPct val="100000"/>
              <a:buAutoNum type="arabicPeriod"/>
            </a:pPr>
            <a:r>
              <a:rPr lang="en" sz="2400"/>
              <a:t>Emulator should </a:t>
            </a:r>
            <a:r>
              <a:rPr b="1" lang="en" sz="2400"/>
              <a:t>startup</a:t>
            </a:r>
            <a:r>
              <a:rPr lang="en" sz="2400"/>
              <a:t>, and eventually </a:t>
            </a:r>
            <a:r>
              <a:rPr b="1" lang="en" sz="2400"/>
              <a:t>load</a:t>
            </a:r>
            <a:r>
              <a:rPr lang="en" sz="2400"/>
              <a:t> in separate window</a:t>
            </a:r>
          </a:p>
          <a:p>
            <a:pPr indent="-381000" lvl="0" marL="457200" rtl="0">
              <a:spcBef>
                <a:spcPts val="0"/>
              </a:spcBef>
              <a:buSzPct val="100000"/>
              <a:buAutoNum type="arabicPeriod"/>
            </a:pPr>
            <a:r>
              <a:rPr lang="en" sz="2400"/>
              <a:t>You should see the application </a:t>
            </a:r>
            <a:r>
              <a:rPr b="1" lang="en" sz="2400"/>
              <a:t>running</a:t>
            </a:r>
            <a:r>
              <a:rPr lang="en" sz="2400"/>
              <a:t> in the </a:t>
            </a:r>
            <a:r>
              <a:rPr b="1" lang="en" sz="2400"/>
              <a:t>emulator</a:t>
            </a:r>
            <a:r>
              <a:rPr lang="en" sz="2400"/>
              <a:t>!</a:t>
            </a:r>
          </a:p>
        </p:txBody>
      </p:sp>
      <p:pic>
        <p:nvPicPr>
          <p:cNvPr id="315" name="Shape 315"/>
          <p:cNvPicPr preferRelativeResize="0"/>
          <p:nvPr/>
        </p:nvPicPr>
        <p:blipFill>
          <a:blip r:embed="rId3">
            <a:alphaModFix/>
          </a:blip>
          <a:stretch>
            <a:fillRect/>
          </a:stretch>
        </p:blipFill>
        <p:spPr>
          <a:xfrm>
            <a:off x="5829250" y="1630837"/>
            <a:ext cx="3153775" cy="5017074"/>
          </a:xfrm>
          <a:prstGeom prst="rect">
            <a:avLst/>
          </a:prstGeom>
          <a:noFill/>
          <a:ln>
            <a:noFill/>
          </a:ln>
        </p:spPr>
      </p:pic>
      <p:sp>
        <p:nvSpPr>
          <p:cNvPr id="316" name="Shape 316"/>
          <p:cNvSpPr txBox="1"/>
          <p:nvPr/>
        </p:nvSpPr>
        <p:spPr>
          <a:xfrm>
            <a:off x="179500" y="5553875"/>
            <a:ext cx="5350200" cy="1046699"/>
          </a:xfrm>
          <a:prstGeom prst="rect">
            <a:avLst/>
          </a:prstGeom>
          <a:solidFill>
            <a:srgbClr val="CFE2F3"/>
          </a:solidFill>
          <a:ln cap="flat" cmpd="sng" w="9525">
            <a:solidFill>
              <a:srgbClr val="4A86E8"/>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solidFill>
                  <a:schemeClr val="dk2"/>
                </a:solidFill>
              </a:rPr>
              <a:t>Note: </a:t>
            </a:r>
            <a:r>
              <a:rPr lang="en" sz="1800">
                <a:solidFill>
                  <a:schemeClr val="dk2"/>
                </a:solidFill>
              </a:rPr>
              <a:t>If this doesn’t run, try creating a new project instead with </a:t>
            </a:r>
            <a:r>
              <a:rPr lang="en" sz="1800">
                <a:solidFill>
                  <a:schemeClr val="dk2"/>
                </a:solidFill>
                <a:latin typeface="Consolas"/>
                <a:ea typeface="Consolas"/>
                <a:cs typeface="Consolas"/>
                <a:sym typeface="Consolas"/>
              </a:rPr>
              <a:t>File → New → New Project and </a:t>
            </a:r>
            <a:r>
              <a:rPr lang="en" sz="1800">
                <a:solidFill>
                  <a:schemeClr val="dk2"/>
                </a:solidFill>
              </a:rPr>
              <a:t>clicking </a:t>
            </a:r>
            <a:r>
              <a:rPr lang="en" sz="1800">
                <a:solidFill>
                  <a:schemeClr val="dk2"/>
                </a:solidFill>
                <a:latin typeface="Consolas"/>
                <a:ea typeface="Consolas"/>
                <a:cs typeface="Consolas"/>
                <a:sym typeface="Consolas"/>
              </a:rPr>
              <a:t>“Next” and “Finish”</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ctrTitle"/>
          </p:nvPr>
        </p:nvSpPr>
        <p:spPr>
          <a:xfrm>
            <a:off x="685800" y="2266575"/>
            <a:ext cx="6400799" cy="1333799"/>
          </a:xfrm>
          <a:prstGeom prst="rect">
            <a:avLst/>
          </a:prstGeom>
        </p:spPr>
        <p:txBody>
          <a:bodyPr anchorCtr="0" anchor="b" bIns="91425" lIns="91425" rIns="91425" tIns="91425">
            <a:noAutofit/>
          </a:bodyPr>
          <a:lstStyle/>
          <a:p>
            <a:pPr lvl="0" rtl="0">
              <a:spcBef>
                <a:spcPts val="0"/>
              </a:spcBef>
              <a:buNone/>
            </a:pPr>
            <a:r>
              <a:rPr lang="en"/>
              <a:t>Wrapping Up</a:t>
            </a:r>
          </a:p>
        </p:txBody>
      </p:sp>
      <p:sp>
        <p:nvSpPr>
          <p:cNvPr id="322" name="Shape 322"/>
          <p:cNvSpPr txBox="1"/>
          <p:nvPr>
            <p:ph idx="1" type="subTitle"/>
          </p:nvPr>
        </p:nvSpPr>
        <p:spPr>
          <a:xfrm>
            <a:off x="685800" y="3600451"/>
            <a:ext cx="6400799" cy="900599"/>
          </a:xfrm>
          <a:prstGeom prst="rect">
            <a:avLst/>
          </a:prstGeom>
        </p:spPr>
        <p:txBody>
          <a:bodyPr anchorCtr="0" anchor="t" bIns="91425" lIns="91425" rIns="91425" tIns="91425">
            <a:noAutofit/>
          </a:bodyPr>
          <a:lstStyle/>
          <a:p>
            <a:pPr lvl="0" rtl="0">
              <a:spcBef>
                <a:spcPts val="0"/>
              </a:spcBef>
              <a:buNone/>
            </a:pPr>
            <a:r>
              <a:rPr lang="en"/>
              <a:t>Ensuring Setup is Complete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In Review</a:t>
            </a:r>
          </a:p>
        </p:txBody>
      </p:sp>
      <p:sp>
        <p:nvSpPr>
          <p:cNvPr id="328" name="Shape 328"/>
          <p:cNvSpPr txBox="1"/>
          <p:nvPr>
            <p:ph idx="1" type="body"/>
          </p:nvPr>
        </p:nvSpPr>
        <p:spPr>
          <a:xfrm>
            <a:off x="457200" y="1704700"/>
            <a:ext cx="8229600" cy="3955500"/>
          </a:xfrm>
          <a:prstGeom prst="rect">
            <a:avLst/>
          </a:prstGeom>
        </p:spPr>
        <p:txBody>
          <a:bodyPr anchorCtr="0" anchor="t" bIns="91425" lIns="91425" rIns="91425" tIns="91425">
            <a:noAutofit/>
          </a:bodyPr>
          <a:lstStyle/>
          <a:p>
            <a:pPr lvl="0" rtl="0">
              <a:spcBef>
                <a:spcPts val="0"/>
              </a:spcBef>
              <a:buNone/>
            </a:pPr>
            <a:r>
              <a:rPr lang="en" sz="3000"/>
              <a:t>We have now finished setting up our Android environment including:</a:t>
            </a:r>
          </a:p>
          <a:p>
            <a:pPr lvl="0" rtl="0">
              <a:spcBef>
                <a:spcPts val="0"/>
              </a:spcBef>
              <a:buNone/>
            </a:pPr>
            <a:r>
              <a:t/>
            </a:r>
            <a:endParaRPr sz="3000"/>
          </a:p>
          <a:p>
            <a:pPr indent="-228600" lvl="0" marL="457200" rtl="0">
              <a:spcBef>
                <a:spcPts val="0"/>
              </a:spcBef>
            </a:pPr>
            <a:r>
              <a:rPr lang="en" sz="3000"/>
              <a:t>Java and </a:t>
            </a:r>
            <a:r>
              <a:rPr b="1" lang="en" sz="3000"/>
              <a:t>Android</a:t>
            </a:r>
            <a:r>
              <a:rPr lang="en" sz="3000"/>
              <a:t> SDK</a:t>
            </a:r>
          </a:p>
          <a:p>
            <a:pPr indent="-228600" lvl="0" marL="457200" rtl="0">
              <a:spcBef>
                <a:spcPts val="0"/>
              </a:spcBef>
            </a:pPr>
            <a:r>
              <a:rPr b="1" lang="en" sz="3000"/>
              <a:t>Android Studio</a:t>
            </a:r>
            <a:r>
              <a:rPr lang="en" sz="3000"/>
              <a:t> IDE </a:t>
            </a:r>
          </a:p>
          <a:p>
            <a:pPr indent="-228600" lvl="0" marL="457200" rtl="0">
              <a:spcBef>
                <a:spcPts val="0"/>
              </a:spcBef>
            </a:pPr>
            <a:r>
              <a:rPr lang="en" sz="3000"/>
              <a:t>Android </a:t>
            </a:r>
            <a:r>
              <a:rPr b="1" lang="en" sz="3000"/>
              <a:t>Emulator</a:t>
            </a:r>
          </a:p>
          <a:p>
            <a:pPr indent="-228600" lvl="0" marL="457200" rtl="0">
              <a:spcBef>
                <a:spcPts val="0"/>
              </a:spcBef>
            </a:pPr>
            <a:r>
              <a:rPr b="1" lang="en" sz="3000"/>
              <a:t>Git</a:t>
            </a:r>
            <a:r>
              <a:rPr lang="en" sz="3000"/>
              <a:t> Source Control</a:t>
            </a:r>
          </a:p>
          <a:p>
            <a:pPr indent="-228600" lvl="0" marL="457200" rtl="0">
              <a:spcBef>
                <a:spcPts val="0"/>
              </a:spcBef>
            </a:pPr>
            <a:r>
              <a:rPr lang="en" sz="3000"/>
              <a:t>Our First Android </a:t>
            </a:r>
            <a:r>
              <a:rPr b="1" lang="en" sz="3000"/>
              <a:t>Application</a:t>
            </a:r>
          </a:p>
          <a:p>
            <a:pPr lvl="0" rtl="0">
              <a:spcBef>
                <a:spcPts val="0"/>
              </a:spcBef>
              <a:buNone/>
            </a:pPr>
            <a:r>
              <a:t/>
            </a:r>
            <a:endParaRPr sz="2400"/>
          </a:p>
          <a:p>
            <a:pPr lvl="0" rtl="0">
              <a:spcBef>
                <a:spcPts val="0"/>
              </a:spcBef>
              <a:buNone/>
            </a:pPr>
            <a:r>
              <a:t/>
            </a:r>
            <a:endParaRPr sz="240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Installing the Java SDK</a:t>
            </a:r>
          </a:p>
        </p:txBody>
      </p:sp>
      <p:sp>
        <p:nvSpPr>
          <p:cNvPr id="112" name="Shape 112"/>
          <p:cNvSpPr txBox="1"/>
          <p:nvPr>
            <p:ph idx="1" type="body"/>
          </p:nvPr>
        </p:nvSpPr>
        <p:spPr>
          <a:xfrm>
            <a:off x="457200" y="1704688"/>
            <a:ext cx="8229600" cy="4840199"/>
          </a:xfrm>
          <a:prstGeom prst="rect">
            <a:avLst/>
          </a:prstGeom>
        </p:spPr>
        <p:txBody>
          <a:bodyPr anchorCtr="0" anchor="t" bIns="91425" lIns="91425" rIns="91425" tIns="91425">
            <a:noAutofit/>
          </a:bodyPr>
          <a:lstStyle/>
          <a:p>
            <a:pPr lvl="0" rtl="0">
              <a:lnSpc>
                <a:spcPct val="115000"/>
              </a:lnSpc>
              <a:spcBef>
                <a:spcPts val="0"/>
              </a:spcBef>
              <a:buNone/>
            </a:pPr>
            <a:r>
              <a:rPr lang="en" sz="2400"/>
              <a:t>If you don’t have the Java 8 SDK, let’s install that first.</a:t>
            </a:r>
          </a:p>
          <a:p>
            <a:pPr lvl="0" rtl="0">
              <a:lnSpc>
                <a:spcPct val="115000"/>
              </a:lnSpc>
              <a:spcBef>
                <a:spcPts val="0"/>
              </a:spcBef>
              <a:buNone/>
            </a:pPr>
            <a:r>
              <a:t/>
            </a:r>
            <a:endParaRPr sz="2400"/>
          </a:p>
          <a:p>
            <a:pPr lvl="0" rtl="0">
              <a:lnSpc>
                <a:spcPct val="115000"/>
              </a:lnSpc>
              <a:spcBef>
                <a:spcPts val="0"/>
              </a:spcBef>
              <a:buNone/>
            </a:pPr>
            <a:r>
              <a:rPr lang="en" sz="2400"/>
              <a:t>1. Go to </a:t>
            </a:r>
            <a:r>
              <a:rPr b="1" lang="en" sz="2400" u="sng">
                <a:solidFill>
                  <a:schemeClr val="hlink"/>
                </a:solidFill>
                <a:hlinkClick r:id="rId3"/>
              </a:rPr>
              <a:t>http://www.oracle.com/technetwork/java/javase/downloads/index.html</a:t>
            </a:r>
          </a:p>
          <a:p>
            <a:pPr lvl="0" rtl="0">
              <a:lnSpc>
                <a:spcPct val="115000"/>
              </a:lnSpc>
              <a:spcBef>
                <a:spcPts val="0"/>
              </a:spcBef>
              <a:buNone/>
            </a:pPr>
            <a:r>
              <a:t/>
            </a:r>
            <a:endParaRPr sz="2400"/>
          </a:p>
          <a:p>
            <a:pPr lvl="0" rtl="0">
              <a:lnSpc>
                <a:spcPct val="115000"/>
              </a:lnSpc>
              <a:spcBef>
                <a:spcPts val="0"/>
              </a:spcBef>
              <a:buNone/>
            </a:pPr>
            <a:r>
              <a:rPr lang="en" sz="2400"/>
              <a:t>2. Choose your platform, note that 32-bit and 64-bit versions are both available</a:t>
            </a:r>
          </a:p>
          <a:p>
            <a:pPr lvl="0" rtl="0">
              <a:lnSpc>
                <a:spcPct val="115000"/>
              </a:lnSpc>
              <a:spcBef>
                <a:spcPts val="0"/>
              </a:spcBef>
              <a:buNone/>
            </a:pPr>
            <a:r>
              <a:t/>
            </a:r>
            <a:endParaRPr sz="2400"/>
          </a:p>
          <a:p>
            <a:pPr lvl="0" rtl="0">
              <a:lnSpc>
                <a:spcPct val="115000"/>
              </a:lnSpc>
              <a:spcBef>
                <a:spcPts val="0"/>
              </a:spcBef>
              <a:buNone/>
            </a:pPr>
            <a:r>
              <a:rPr lang="en" sz="2400"/>
              <a:t>3. Download and install the </a:t>
            </a:r>
            <a:r>
              <a:rPr b="1" lang="en" sz="2400"/>
              <a:t>JDK 8, </a:t>
            </a:r>
            <a:r>
              <a:rPr lang="en" sz="2400"/>
              <a:t>Java Development Kit (NOT just the JRE)</a:t>
            </a:r>
          </a:p>
          <a:p>
            <a:pPr lvl="0" rtl="0">
              <a:lnSpc>
                <a:spcPct val="115000"/>
              </a:lnSpc>
              <a:spcBef>
                <a:spcPts val="0"/>
              </a:spcBef>
              <a:buNone/>
            </a:pPr>
            <a:r>
              <a:t/>
            </a:r>
            <a:endParaRPr b="1" sz="3000"/>
          </a:p>
          <a:p>
            <a:pPr lvl="0" rtl="0">
              <a:lnSpc>
                <a:spcPct val="115000"/>
              </a:lnSpc>
              <a:spcBef>
                <a:spcPts val="0"/>
              </a:spcBef>
              <a:buNone/>
            </a:pPr>
            <a:r>
              <a:t/>
            </a:r>
            <a:endParaRPr b="1" sz="3000"/>
          </a:p>
          <a:p>
            <a:pPr lvl="0" rtl="0">
              <a:spcBef>
                <a:spcPts val="0"/>
              </a:spcBef>
              <a:buNone/>
            </a:pPr>
            <a:r>
              <a:t/>
            </a:r>
            <a:endParaRPr b="1" sz="3000"/>
          </a:p>
          <a:p>
            <a:pPr lvl="0" rtl="0">
              <a:spcBef>
                <a:spcPts val="0"/>
              </a:spcBef>
              <a:buNone/>
            </a:pPr>
            <a:r>
              <a:t/>
            </a:r>
            <a:endParaRPr b="1" sz="30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Installing Android Studio</a:t>
            </a:r>
          </a:p>
        </p:txBody>
      </p:sp>
      <p:sp>
        <p:nvSpPr>
          <p:cNvPr id="118" name="Shape 118"/>
          <p:cNvSpPr txBox="1"/>
          <p:nvPr>
            <p:ph idx="1" type="body"/>
          </p:nvPr>
        </p:nvSpPr>
        <p:spPr>
          <a:xfrm>
            <a:off x="457200" y="1704688"/>
            <a:ext cx="8229600" cy="4840199"/>
          </a:xfrm>
          <a:prstGeom prst="rect">
            <a:avLst/>
          </a:prstGeom>
        </p:spPr>
        <p:txBody>
          <a:bodyPr anchorCtr="0" anchor="t" bIns="91425" lIns="91425" rIns="91425" tIns="91425">
            <a:noAutofit/>
          </a:bodyPr>
          <a:lstStyle/>
          <a:p>
            <a:pPr lvl="0" rtl="0">
              <a:lnSpc>
                <a:spcPct val="115000"/>
              </a:lnSpc>
              <a:spcBef>
                <a:spcPts val="0"/>
              </a:spcBef>
              <a:buNone/>
            </a:pPr>
            <a:r>
              <a:rPr lang="en" sz="2400"/>
              <a:t>Download Android Studio which also includes an initial setup for Android SDK tools:</a:t>
            </a:r>
          </a:p>
          <a:p>
            <a:pPr lvl="0" rtl="0">
              <a:lnSpc>
                <a:spcPct val="115000"/>
              </a:lnSpc>
              <a:spcBef>
                <a:spcPts val="0"/>
              </a:spcBef>
              <a:buNone/>
            </a:pPr>
            <a:r>
              <a:t/>
            </a:r>
            <a:endParaRPr sz="2400"/>
          </a:p>
          <a:p>
            <a:pPr lvl="0" rtl="0">
              <a:lnSpc>
                <a:spcPct val="115000"/>
              </a:lnSpc>
              <a:spcBef>
                <a:spcPts val="0"/>
              </a:spcBef>
              <a:spcAft>
                <a:spcPts val="1000"/>
              </a:spcAft>
              <a:buNone/>
            </a:pPr>
            <a:r>
              <a:rPr lang="en" sz="2400"/>
              <a:t>1. Download Android Studio </a:t>
            </a:r>
            <a:r>
              <a:rPr lang="en" sz="2400" u="sng">
                <a:solidFill>
                  <a:schemeClr val="hlink"/>
                </a:solidFill>
                <a:latin typeface="Consolas"/>
                <a:ea typeface="Consolas"/>
                <a:cs typeface="Consolas"/>
                <a:sym typeface="Consolas"/>
                <a:hlinkClick r:id="rId3"/>
              </a:rPr>
              <a:t>http://developer.android.com/sdk/installing/studio.html#download</a:t>
            </a:r>
          </a:p>
          <a:p>
            <a:pPr lvl="0" rtl="0">
              <a:lnSpc>
                <a:spcPct val="115000"/>
              </a:lnSpc>
              <a:spcBef>
                <a:spcPts val="0"/>
              </a:spcBef>
              <a:spcAft>
                <a:spcPts val="1000"/>
              </a:spcAft>
              <a:buNone/>
            </a:pPr>
            <a:r>
              <a:rPr lang="en" sz="2400"/>
              <a:t>2. For OS-specific instructions, follow: </a:t>
            </a:r>
            <a:r>
              <a:rPr lang="en" sz="2400" u="sng">
                <a:solidFill>
                  <a:schemeClr val="hlink"/>
                </a:solidFill>
                <a:hlinkClick r:id="rId4"/>
              </a:rPr>
              <a:t>http://developer.android.com/sdk/installing/index.html?pkg=studio</a:t>
            </a:r>
          </a:p>
          <a:p>
            <a:pPr lvl="0" rtl="0">
              <a:lnSpc>
                <a:spcPct val="115000"/>
              </a:lnSpc>
              <a:spcBef>
                <a:spcPts val="0"/>
              </a:spcBef>
              <a:spcAft>
                <a:spcPts val="1000"/>
              </a:spcAft>
              <a:buNone/>
            </a:pPr>
            <a:r>
              <a:rPr lang="en" sz="2400"/>
              <a:t>3. Launch </a:t>
            </a:r>
            <a:r>
              <a:rPr b="1" lang="en" sz="2400"/>
              <a:t>Android Studio</a:t>
            </a:r>
            <a:r>
              <a:rPr lang="en" sz="2400"/>
              <a:t> Application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Installing Android SDK</a:t>
            </a:r>
          </a:p>
        </p:txBody>
      </p:sp>
      <p:sp>
        <p:nvSpPr>
          <p:cNvPr id="124" name="Shape 124"/>
          <p:cNvSpPr txBox="1"/>
          <p:nvPr>
            <p:ph idx="1" type="body"/>
          </p:nvPr>
        </p:nvSpPr>
        <p:spPr>
          <a:xfrm>
            <a:off x="457200" y="1704690"/>
            <a:ext cx="8229600" cy="894299"/>
          </a:xfrm>
          <a:prstGeom prst="rect">
            <a:avLst/>
          </a:prstGeom>
        </p:spPr>
        <p:txBody>
          <a:bodyPr anchorCtr="0" anchor="t" bIns="91425" lIns="91425" rIns="91425" tIns="91425">
            <a:noAutofit/>
          </a:bodyPr>
          <a:lstStyle/>
          <a:p>
            <a:pPr lvl="0" rtl="0">
              <a:lnSpc>
                <a:spcPct val="115000"/>
              </a:lnSpc>
              <a:spcBef>
                <a:spcPts val="0"/>
              </a:spcBef>
              <a:buNone/>
            </a:pPr>
            <a:r>
              <a:rPr lang="en" sz="2400"/>
              <a:t>Android Studio should now prompt you to download the </a:t>
            </a:r>
            <a:r>
              <a:rPr b="1" lang="en" sz="2400"/>
              <a:t>Android SDK</a:t>
            </a:r>
            <a:r>
              <a:rPr lang="en" sz="2400"/>
              <a:t> before continuing. </a:t>
            </a:r>
          </a:p>
          <a:p>
            <a:pPr lvl="0" rtl="0">
              <a:lnSpc>
                <a:spcPct val="115000"/>
              </a:lnSpc>
              <a:spcBef>
                <a:spcPts val="0"/>
              </a:spcBef>
              <a:buNone/>
            </a:pPr>
            <a:r>
              <a:t/>
            </a:r>
            <a:endParaRPr sz="2400"/>
          </a:p>
          <a:p>
            <a:pPr lvl="0" rtl="0">
              <a:lnSpc>
                <a:spcPct val="115000"/>
              </a:lnSpc>
              <a:spcBef>
                <a:spcPts val="0"/>
              </a:spcBef>
              <a:spcAft>
                <a:spcPts val="1000"/>
              </a:spcAft>
              <a:buNone/>
            </a:pPr>
            <a:r>
              <a:t/>
            </a:r>
            <a:endParaRPr sz="2400"/>
          </a:p>
        </p:txBody>
      </p:sp>
      <p:pic>
        <p:nvPicPr>
          <p:cNvPr id="125" name="Shape 125"/>
          <p:cNvPicPr preferRelativeResize="0"/>
          <p:nvPr/>
        </p:nvPicPr>
        <p:blipFill>
          <a:blip r:embed="rId3">
            <a:alphaModFix/>
          </a:blip>
          <a:stretch>
            <a:fillRect/>
          </a:stretch>
        </p:blipFill>
        <p:spPr>
          <a:xfrm>
            <a:off x="523050" y="2763125"/>
            <a:ext cx="5049124" cy="3861100"/>
          </a:xfrm>
          <a:prstGeom prst="rect">
            <a:avLst/>
          </a:prstGeom>
          <a:noFill/>
          <a:ln>
            <a:noFill/>
          </a:ln>
        </p:spPr>
      </p:pic>
      <p:sp>
        <p:nvSpPr>
          <p:cNvPr id="126" name="Shape 126"/>
          <p:cNvSpPr txBox="1"/>
          <p:nvPr/>
        </p:nvSpPr>
        <p:spPr>
          <a:xfrm>
            <a:off x="5663325" y="2777100"/>
            <a:ext cx="3480599" cy="3860999"/>
          </a:xfrm>
          <a:prstGeom prst="rect">
            <a:avLst/>
          </a:prstGeom>
          <a:noFill/>
          <a:ln>
            <a:noFill/>
          </a:ln>
        </p:spPr>
        <p:txBody>
          <a:bodyPr anchorCtr="0" anchor="t" bIns="91425" lIns="91425" rIns="91425" tIns="91425">
            <a:noAutofit/>
          </a:bodyPr>
          <a:lstStyle/>
          <a:p>
            <a:pPr indent="-381000" lvl="0" marL="457200" rtl="0">
              <a:lnSpc>
                <a:spcPct val="115000"/>
              </a:lnSpc>
              <a:spcBef>
                <a:spcPts val="0"/>
              </a:spcBef>
              <a:spcAft>
                <a:spcPts val="1000"/>
              </a:spcAft>
              <a:buClr>
                <a:schemeClr val="dk2"/>
              </a:buClr>
              <a:buSzPct val="100000"/>
              <a:buAutoNum type="arabicPeriod"/>
            </a:pPr>
            <a:r>
              <a:rPr lang="en" sz="2400">
                <a:solidFill>
                  <a:schemeClr val="dk2"/>
                </a:solidFill>
              </a:rPr>
              <a:t>Check “</a:t>
            </a:r>
            <a:r>
              <a:rPr b="1" lang="en" sz="2400">
                <a:solidFill>
                  <a:schemeClr val="dk2"/>
                </a:solidFill>
              </a:rPr>
              <a:t>Android Virtual Device</a:t>
            </a:r>
            <a:r>
              <a:rPr lang="en" sz="2400">
                <a:solidFill>
                  <a:schemeClr val="dk2"/>
                </a:solidFill>
              </a:rPr>
              <a:t>”</a:t>
            </a:r>
          </a:p>
          <a:p>
            <a:pPr indent="-381000" lvl="0" marL="457200" rtl="0">
              <a:lnSpc>
                <a:spcPct val="115000"/>
              </a:lnSpc>
              <a:spcBef>
                <a:spcPts val="0"/>
              </a:spcBef>
              <a:spcAft>
                <a:spcPts val="1000"/>
              </a:spcAft>
              <a:buClr>
                <a:schemeClr val="dk2"/>
              </a:buClr>
              <a:buSzPct val="100000"/>
              <a:buAutoNum type="arabicPeriod"/>
            </a:pPr>
            <a:r>
              <a:rPr lang="en" sz="2400">
                <a:solidFill>
                  <a:schemeClr val="dk2"/>
                </a:solidFill>
              </a:rPr>
              <a:t>Select an SDK Location </a:t>
            </a:r>
            <a:r>
              <a:rPr b="1" lang="en" sz="2400">
                <a:solidFill>
                  <a:schemeClr val="dk2"/>
                </a:solidFill>
              </a:rPr>
              <a:t>you will remember</a:t>
            </a:r>
            <a:r>
              <a:rPr lang="en" sz="2400">
                <a:solidFill>
                  <a:schemeClr val="dk2"/>
                </a:solidFill>
              </a:rPr>
              <a:t>; name folder “</a:t>
            </a:r>
            <a:r>
              <a:rPr b="1" lang="en" sz="2400">
                <a:solidFill>
                  <a:schemeClr val="dk2"/>
                </a:solidFill>
              </a:rPr>
              <a:t>android-sdk</a:t>
            </a:r>
            <a:r>
              <a:rPr lang="en" sz="2400">
                <a:solidFill>
                  <a:schemeClr val="dk2"/>
                </a:solidFill>
              </a:rPr>
              <a:t>”</a:t>
            </a:r>
          </a:p>
          <a:p>
            <a:pPr indent="-381000" lvl="0" marL="457200" rtl="0">
              <a:lnSpc>
                <a:spcPct val="115000"/>
              </a:lnSpc>
              <a:spcBef>
                <a:spcPts val="0"/>
              </a:spcBef>
              <a:spcAft>
                <a:spcPts val="1000"/>
              </a:spcAft>
              <a:buClr>
                <a:schemeClr val="dk2"/>
              </a:buClr>
              <a:buSzPct val="100000"/>
              <a:buAutoNum type="arabicPeriod"/>
            </a:pPr>
            <a:r>
              <a:rPr lang="en" sz="2400">
                <a:solidFill>
                  <a:schemeClr val="dk2"/>
                </a:solidFill>
              </a:rPr>
              <a:t>Click “</a:t>
            </a:r>
            <a:r>
              <a:rPr b="1" lang="en" sz="2400">
                <a:solidFill>
                  <a:schemeClr val="dk2"/>
                </a:solidFill>
              </a:rPr>
              <a:t>Next</a:t>
            </a:r>
            <a:r>
              <a:rPr lang="en" sz="2400">
                <a:solidFill>
                  <a:schemeClr val="dk2"/>
                </a:solidFill>
              </a:rPr>
              <a:t>” to start install.</a:t>
            </a:r>
          </a:p>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Installing Android SDK</a:t>
            </a:r>
          </a:p>
        </p:txBody>
      </p:sp>
      <p:sp>
        <p:nvSpPr>
          <p:cNvPr id="132" name="Shape 132"/>
          <p:cNvSpPr txBox="1"/>
          <p:nvPr>
            <p:ph idx="1" type="body"/>
          </p:nvPr>
        </p:nvSpPr>
        <p:spPr>
          <a:xfrm>
            <a:off x="457200" y="1704690"/>
            <a:ext cx="8229600" cy="894299"/>
          </a:xfrm>
          <a:prstGeom prst="rect">
            <a:avLst/>
          </a:prstGeom>
        </p:spPr>
        <p:txBody>
          <a:bodyPr anchorCtr="0" anchor="t" bIns="91425" lIns="91425" rIns="91425" tIns="91425">
            <a:noAutofit/>
          </a:bodyPr>
          <a:lstStyle/>
          <a:p>
            <a:pPr lvl="0" rtl="0">
              <a:lnSpc>
                <a:spcPct val="115000"/>
              </a:lnSpc>
              <a:spcBef>
                <a:spcPts val="0"/>
              </a:spcBef>
              <a:buNone/>
            </a:pPr>
            <a:r>
              <a:rPr lang="en" sz="2400"/>
              <a:t>Android Studio should now prompt you to accept the licenses for the SDK.</a:t>
            </a:r>
          </a:p>
          <a:p>
            <a:pPr lvl="0" rtl="0">
              <a:lnSpc>
                <a:spcPct val="115000"/>
              </a:lnSpc>
              <a:spcBef>
                <a:spcPts val="0"/>
              </a:spcBef>
              <a:buNone/>
            </a:pPr>
            <a:r>
              <a:t/>
            </a:r>
            <a:endParaRPr sz="2400"/>
          </a:p>
          <a:p>
            <a:pPr lvl="0" rtl="0">
              <a:lnSpc>
                <a:spcPct val="115000"/>
              </a:lnSpc>
              <a:spcBef>
                <a:spcPts val="0"/>
              </a:spcBef>
              <a:spcAft>
                <a:spcPts val="1000"/>
              </a:spcAft>
              <a:buNone/>
            </a:pPr>
            <a:r>
              <a:t/>
            </a:r>
            <a:endParaRPr sz="2400"/>
          </a:p>
        </p:txBody>
      </p:sp>
      <p:sp>
        <p:nvSpPr>
          <p:cNvPr id="133" name="Shape 133"/>
          <p:cNvSpPr txBox="1"/>
          <p:nvPr/>
        </p:nvSpPr>
        <p:spPr>
          <a:xfrm>
            <a:off x="5371500" y="2742250"/>
            <a:ext cx="3735900" cy="3860999"/>
          </a:xfrm>
          <a:prstGeom prst="rect">
            <a:avLst/>
          </a:prstGeom>
          <a:noFill/>
          <a:ln>
            <a:noFill/>
          </a:ln>
        </p:spPr>
        <p:txBody>
          <a:bodyPr anchorCtr="0" anchor="t" bIns="91425" lIns="91425" rIns="91425" tIns="91425">
            <a:noAutofit/>
          </a:bodyPr>
          <a:lstStyle/>
          <a:p>
            <a:pPr indent="-381000" lvl="0" marL="457200" rtl="0">
              <a:lnSpc>
                <a:spcPct val="115000"/>
              </a:lnSpc>
              <a:spcBef>
                <a:spcPts val="0"/>
              </a:spcBef>
              <a:spcAft>
                <a:spcPts val="1000"/>
              </a:spcAft>
              <a:buClr>
                <a:schemeClr val="dk2"/>
              </a:buClr>
              <a:buSzPct val="100000"/>
              <a:buAutoNum type="arabicPeriod"/>
            </a:pPr>
            <a:r>
              <a:rPr lang="en" sz="2400">
                <a:solidFill>
                  <a:schemeClr val="dk2"/>
                </a:solidFill>
              </a:rPr>
              <a:t>Select the item with the arrow on the left.</a:t>
            </a:r>
          </a:p>
          <a:p>
            <a:pPr lvl="0" rtl="0">
              <a:lnSpc>
                <a:spcPct val="115000"/>
              </a:lnSpc>
              <a:spcBef>
                <a:spcPts val="0"/>
              </a:spcBef>
              <a:spcAft>
                <a:spcPts val="1000"/>
              </a:spcAft>
              <a:buNone/>
            </a:pPr>
            <a:r>
              <a:t/>
            </a:r>
            <a:endParaRPr sz="2400">
              <a:solidFill>
                <a:schemeClr val="dk2"/>
              </a:solidFill>
            </a:endParaRPr>
          </a:p>
          <a:p>
            <a:pPr indent="-381000" lvl="0" marL="457200" rtl="0">
              <a:lnSpc>
                <a:spcPct val="115000"/>
              </a:lnSpc>
              <a:spcBef>
                <a:spcPts val="0"/>
              </a:spcBef>
              <a:spcAft>
                <a:spcPts val="1000"/>
              </a:spcAft>
              <a:buClr>
                <a:schemeClr val="dk2"/>
              </a:buClr>
              <a:buSzPct val="100000"/>
              <a:buAutoNum type="arabicPeriod"/>
            </a:pPr>
            <a:r>
              <a:rPr lang="en" sz="2400">
                <a:solidFill>
                  <a:schemeClr val="dk2"/>
                </a:solidFill>
              </a:rPr>
              <a:t>Select “</a:t>
            </a:r>
            <a:r>
              <a:rPr b="1" lang="en" sz="2400">
                <a:solidFill>
                  <a:schemeClr val="dk2"/>
                </a:solidFill>
              </a:rPr>
              <a:t>Accept</a:t>
            </a:r>
            <a:r>
              <a:rPr lang="en" sz="2400">
                <a:solidFill>
                  <a:schemeClr val="dk2"/>
                </a:solidFill>
              </a:rPr>
              <a:t>”</a:t>
            </a:r>
          </a:p>
          <a:p>
            <a:pPr indent="-381000" lvl="0" marL="457200" rtl="0">
              <a:lnSpc>
                <a:spcPct val="115000"/>
              </a:lnSpc>
              <a:spcBef>
                <a:spcPts val="0"/>
              </a:spcBef>
              <a:spcAft>
                <a:spcPts val="1000"/>
              </a:spcAft>
              <a:buClr>
                <a:schemeClr val="dk2"/>
              </a:buClr>
              <a:buSzPct val="100000"/>
              <a:buAutoNum type="arabicPeriod"/>
            </a:pPr>
            <a:r>
              <a:rPr lang="en" sz="2400">
                <a:solidFill>
                  <a:schemeClr val="dk2"/>
                </a:solidFill>
              </a:rPr>
              <a:t>Click “</a:t>
            </a:r>
            <a:r>
              <a:rPr b="1" lang="en" sz="2400">
                <a:solidFill>
                  <a:schemeClr val="dk2"/>
                </a:solidFill>
              </a:rPr>
              <a:t>Finish</a:t>
            </a:r>
            <a:r>
              <a:rPr lang="en" sz="2400">
                <a:solidFill>
                  <a:schemeClr val="dk2"/>
                </a:solidFill>
              </a:rPr>
              <a:t>”</a:t>
            </a:r>
          </a:p>
          <a:p>
            <a:pPr lvl="0" rtl="0">
              <a:lnSpc>
                <a:spcPct val="115000"/>
              </a:lnSpc>
              <a:spcBef>
                <a:spcPts val="0"/>
              </a:spcBef>
              <a:spcAft>
                <a:spcPts val="1000"/>
              </a:spcAft>
              <a:buNone/>
            </a:pPr>
            <a:r>
              <a:t/>
            </a:r>
            <a:endParaRPr sz="2400">
              <a:solidFill>
                <a:schemeClr val="dk2"/>
              </a:solidFill>
            </a:endParaRPr>
          </a:p>
          <a:p>
            <a:pPr indent="-381000" lvl="0" marL="457200" rtl="0">
              <a:lnSpc>
                <a:spcPct val="115000"/>
              </a:lnSpc>
              <a:spcBef>
                <a:spcPts val="0"/>
              </a:spcBef>
              <a:spcAft>
                <a:spcPts val="1000"/>
              </a:spcAft>
              <a:buClr>
                <a:schemeClr val="dk2"/>
              </a:buClr>
              <a:buSzPct val="100000"/>
              <a:buAutoNum type="arabicPeriod"/>
            </a:pPr>
            <a:r>
              <a:rPr b="1" lang="en" sz="2400">
                <a:solidFill>
                  <a:schemeClr val="dk2"/>
                </a:solidFill>
              </a:rPr>
              <a:t>Wait</a:t>
            </a:r>
            <a:r>
              <a:rPr lang="en" sz="2400">
                <a:solidFill>
                  <a:schemeClr val="dk2"/>
                </a:solidFill>
              </a:rPr>
              <a:t> for Setup...then hit “</a:t>
            </a:r>
            <a:r>
              <a:rPr b="1" lang="en" sz="2400">
                <a:solidFill>
                  <a:schemeClr val="dk2"/>
                </a:solidFill>
              </a:rPr>
              <a:t>Finish</a:t>
            </a:r>
            <a:r>
              <a:rPr lang="en" sz="2400">
                <a:solidFill>
                  <a:schemeClr val="dk2"/>
                </a:solidFill>
              </a:rPr>
              <a:t>” again</a:t>
            </a:r>
          </a:p>
          <a:p>
            <a:pPr lvl="0" rtl="0">
              <a:spcBef>
                <a:spcPts val="0"/>
              </a:spcBef>
              <a:buNone/>
            </a:pPr>
            <a:r>
              <a:t/>
            </a:r>
            <a:endParaRPr/>
          </a:p>
        </p:txBody>
      </p:sp>
      <p:pic>
        <p:nvPicPr>
          <p:cNvPr id="134" name="Shape 134"/>
          <p:cNvPicPr preferRelativeResize="0"/>
          <p:nvPr/>
        </p:nvPicPr>
        <p:blipFill>
          <a:blip r:embed="rId3">
            <a:alphaModFix/>
          </a:blip>
          <a:stretch>
            <a:fillRect/>
          </a:stretch>
        </p:blipFill>
        <p:spPr>
          <a:xfrm>
            <a:off x="183600" y="2707400"/>
            <a:ext cx="5142350" cy="39306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Check for Updates</a:t>
            </a:r>
          </a:p>
        </p:txBody>
      </p:sp>
      <p:sp>
        <p:nvSpPr>
          <p:cNvPr id="140" name="Shape 140"/>
          <p:cNvSpPr txBox="1"/>
          <p:nvPr>
            <p:ph idx="1" type="body"/>
          </p:nvPr>
        </p:nvSpPr>
        <p:spPr>
          <a:xfrm>
            <a:off x="6228100" y="1829600"/>
            <a:ext cx="2856599" cy="3520799"/>
          </a:xfrm>
          <a:prstGeom prst="rect">
            <a:avLst/>
          </a:prstGeom>
        </p:spPr>
        <p:txBody>
          <a:bodyPr anchorCtr="0" anchor="t" bIns="91425" lIns="91425" rIns="91425" tIns="91425">
            <a:noAutofit/>
          </a:bodyPr>
          <a:lstStyle/>
          <a:p>
            <a:pPr lvl="0" rtl="0">
              <a:lnSpc>
                <a:spcPct val="115000"/>
              </a:lnSpc>
              <a:spcBef>
                <a:spcPts val="0"/>
              </a:spcBef>
              <a:buNone/>
            </a:pPr>
            <a:r>
              <a:rPr lang="en" sz="2400"/>
              <a:t>1. Make sure to check for the latest updates.</a:t>
            </a:r>
          </a:p>
          <a:p>
            <a:pPr lvl="0" rtl="0">
              <a:lnSpc>
                <a:spcPct val="115000"/>
              </a:lnSpc>
              <a:spcBef>
                <a:spcPts val="0"/>
              </a:spcBef>
              <a:buNone/>
            </a:pPr>
            <a:r>
              <a:rPr lang="en" sz="2400"/>
              <a:t>2. Press “</a:t>
            </a:r>
            <a:r>
              <a:rPr b="1" lang="en" sz="2400"/>
              <a:t>Update and Restart”</a:t>
            </a:r>
            <a:r>
              <a:rPr lang="en" sz="2400"/>
              <a:t> if there is an update.</a:t>
            </a:r>
          </a:p>
          <a:p>
            <a:pPr lvl="0" rtl="0">
              <a:lnSpc>
                <a:spcPct val="115000"/>
              </a:lnSpc>
              <a:spcBef>
                <a:spcPts val="0"/>
              </a:spcBef>
              <a:spcAft>
                <a:spcPts val="1000"/>
              </a:spcAft>
              <a:buNone/>
            </a:pPr>
            <a:r>
              <a:t/>
            </a:r>
            <a:endParaRPr sz="2400"/>
          </a:p>
        </p:txBody>
      </p:sp>
      <p:pic>
        <p:nvPicPr>
          <p:cNvPr id="141" name="Shape 141"/>
          <p:cNvPicPr preferRelativeResize="0"/>
          <p:nvPr/>
        </p:nvPicPr>
        <p:blipFill>
          <a:blip r:embed="rId3">
            <a:alphaModFix/>
          </a:blip>
          <a:stretch>
            <a:fillRect/>
          </a:stretch>
        </p:blipFill>
        <p:spPr>
          <a:xfrm>
            <a:off x="226525" y="1829599"/>
            <a:ext cx="5852424" cy="4176700"/>
          </a:xfrm>
          <a:prstGeom prst="rect">
            <a:avLst/>
          </a:prstGeom>
          <a:noFill/>
          <a:ln>
            <a:noFill/>
          </a:ln>
        </p:spPr>
      </p:pic>
      <p:cxnSp>
        <p:nvCxnSpPr>
          <p:cNvPr id="142" name="Shape 142"/>
          <p:cNvCxnSpPr/>
          <p:nvPr/>
        </p:nvCxnSpPr>
        <p:spPr>
          <a:xfrm flipH="1">
            <a:off x="2182349" y="2164750"/>
            <a:ext cx="4125600" cy="36729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pic>
        <p:nvPicPr>
          <p:cNvPr id="147" name="Shape 147"/>
          <p:cNvPicPr preferRelativeResize="0"/>
          <p:nvPr/>
        </p:nvPicPr>
        <p:blipFill>
          <a:blip r:embed="rId3">
            <a:alphaModFix/>
          </a:blip>
          <a:stretch>
            <a:fillRect/>
          </a:stretch>
        </p:blipFill>
        <p:spPr>
          <a:xfrm>
            <a:off x="182500" y="1758625"/>
            <a:ext cx="5741475" cy="4105725"/>
          </a:xfrm>
          <a:prstGeom prst="rect">
            <a:avLst/>
          </a:prstGeom>
          <a:noFill/>
          <a:ln>
            <a:noFill/>
          </a:ln>
        </p:spPr>
      </p:pic>
      <p:sp>
        <p:nvSpPr>
          <p:cNvPr id="148" name="Shape 148"/>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Configure </a:t>
            </a:r>
          </a:p>
        </p:txBody>
      </p:sp>
      <p:sp>
        <p:nvSpPr>
          <p:cNvPr id="149" name="Shape 149"/>
          <p:cNvSpPr txBox="1"/>
          <p:nvPr>
            <p:ph idx="1" type="body"/>
          </p:nvPr>
        </p:nvSpPr>
        <p:spPr>
          <a:xfrm>
            <a:off x="6038700" y="1752850"/>
            <a:ext cx="3105299" cy="1015200"/>
          </a:xfrm>
          <a:prstGeom prst="rect">
            <a:avLst/>
          </a:prstGeom>
        </p:spPr>
        <p:txBody>
          <a:bodyPr anchorCtr="0" anchor="t" bIns="91425" lIns="91425" rIns="91425" tIns="91425">
            <a:noAutofit/>
          </a:bodyPr>
          <a:lstStyle/>
          <a:p>
            <a:pPr lvl="0" rtl="0">
              <a:lnSpc>
                <a:spcPct val="115000"/>
              </a:lnSpc>
              <a:spcBef>
                <a:spcPts val="0"/>
              </a:spcBef>
              <a:buNone/>
            </a:pPr>
            <a:r>
              <a:rPr lang="en" sz="2400"/>
              <a:t>Select “</a:t>
            </a:r>
            <a:r>
              <a:rPr b="1" lang="en" sz="2400"/>
              <a:t>Configure</a:t>
            </a:r>
            <a:r>
              <a:rPr lang="en" sz="2400"/>
              <a:t>” in Menu</a:t>
            </a:r>
          </a:p>
          <a:p>
            <a:pPr lvl="0" rtl="0">
              <a:lnSpc>
                <a:spcPct val="115000"/>
              </a:lnSpc>
              <a:spcBef>
                <a:spcPts val="0"/>
              </a:spcBef>
              <a:spcAft>
                <a:spcPts val="1000"/>
              </a:spcAft>
              <a:buNone/>
            </a:pPr>
            <a:r>
              <a:t/>
            </a:r>
            <a:endParaRPr sz="2400"/>
          </a:p>
        </p:txBody>
      </p:sp>
      <p:cxnSp>
        <p:nvCxnSpPr>
          <p:cNvPr id="150" name="Shape 150"/>
          <p:cNvCxnSpPr/>
          <p:nvPr/>
        </p:nvCxnSpPr>
        <p:spPr>
          <a:xfrm flipH="1">
            <a:off x="2918750" y="2164750"/>
            <a:ext cx="3167399" cy="2696999"/>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