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66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3353" autoAdjust="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3348" y="-5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7A0C-1AC5-4551-9D9E-038133B501A9}" type="datetimeFigureOut">
              <a:rPr lang="en-US" smtClean="0"/>
              <a:t>06/19/2018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C82C-87F9-41F8-A480-2C5AF52A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991-B5D6-40FE-9A45-EBA227CD7593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26F7-3C3F-4B2A-AAD1-25A93F495B78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AB9-3574-49A4-90F4-429665A408F7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B82C-8C56-4164-B440-1AA5395834E5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136-D193-421F-ABC5-0532813BB8DB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2B0B-0628-4CDE-985A-01D539FCE190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4179-3B15-484B-A89A-BEE1483D0D1D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C1C-21DD-4DB2-8191-E5517AAD3AAE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FF3-63B5-4634-858F-08B5FE360033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0EFF-D3A8-40B1-BCA2-B1CD9D9C1CD9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E5A7-D182-43EB-ACD3-AA786DC81645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DE1-852E-429E-9819-D2183F6B778B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6CC2-2C18-4C8E-B909-E324CA98FF70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3FAE-4295-4353-B492-CBDF570D14E7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134D-B4CF-4AB8-A9B9-CBDBBA891CE6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F9B-FF54-4A17-8B6F-ADD3305A4FBE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C001-357F-4853-ADC8-B09E5930662B}" type="datetime1">
              <a:rPr lang="en-US" smtClean="0"/>
              <a:t>06/19/2018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156-6E02-49BA-BE7B-D198A47C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Bootstrap In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1398D-A76E-4B98-9A07-0D061FBD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Mai Anh Phuong – June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C191F-24AE-4CDF-8C5A-747C8946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1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010298">
            <a:off x="996977" y="817088"/>
            <a:ext cx="8767042" cy="4796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Why’s Bootstrap?</a:t>
            </a:r>
          </a:p>
        </p:txBody>
      </p:sp>
    </p:spTree>
    <p:extLst>
      <p:ext uri="{BB962C8B-B14F-4D97-AF65-F5344CB8AC3E}">
        <p14:creationId xmlns:p14="http://schemas.microsoft.com/office/powerpoint/2010/main" val="34552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4287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7175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9AB7-BCB0-4F10-82F5-7FE0B5B3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4EB4-B9F3-475E-BB48-3E2DF428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Course Overview</a:t>
            </a:r>
          </a:p>
          <a:p>
            <a:r>
              <a:rPr lang="en-US" sz="2200" dirty="0"/>
              <a:t>Course Objectives</a:t>
            </a:r>
          </a:p>
          <a:p>
            <a:r>
              <a:rPr lang="en-US" sz="2200" dirty="0"/>
              <a:t>Main contents</a:t>
            </a:r>
          </a:p>
          <a:p>
            <a:r>
              <a:rPr lang="en-US" sz="2200" dirty="0"/>
              <a:t>Q &amp; A</a:t>
            </a:r>
          </a:p>
          <a:p>
            <a:r>
              <a:rPr lang="en-US" sz="2200" dirty="0"/>
              <a:t>Assignment.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</p:spTree>
    <p:extLst>
      <p:ext uri="{BB962C8B-B14F-4D97-AF65-F5344CB8AC3E}">
        <p14:creationId xmlns:p14="http://schemas.microsoft.com/office/powerpoint/2010/main" val="415028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Sharing some useful components of Bootstrap framework</a:t>
            </a:r>
          </a:p>
          <a:p>
            <a:r>
              <a:rPr lang="en-US" sz="2200" dirty="0"/>
              <a:t>Sharing keywords and techniques to apply and learn Bootstrap framework</a:t>
            </a:r>
          </a:p>
          <a:p>
            <a:r>
              <a:rPr lang="en-US" sz="2200" dirty="0"/>
              <a:t>Small assignment to verify our understanding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1651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Trainees understand main concepts of Bootstrap framework, and be able to build a Web Application using Bootstrap framework.</a:t>
            </a:r>
          </a:p>
          <a:p>
            <a:r>
              <a:rPr lang="en-US" sz="2200" dirty="0"/>
              <a:t>Trainees can utilize Bootstrap framework strength – </a:t>
            </a:r>
          </a:p>
          <a:p>
            <a:r>
              <a:rPr lang="en-US" sz="2200" dirty="0"/>
              <a:t>Trainees know how to host Spring Boot application</a:t>
            </a:r>
          </a:p>
          <a:p>
            <a:r>
              <a:rPr lang="en-US" sz="2200" dirty="0"/>
              <a:t>Trainees can work with Bootstrap framework in real-world project without any additional training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972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What’s Bootstrap framework?</a:t>
            </a:r>
          </a:p>
          <a:p>
            <a:r>
              <a:rPr lang="en-US" sz="2200" dirty="0"/>
              <a:t>Why Bootstrap framework?</a:t>
            </a:r>
          </a:p>
          <a:p>
            <a:r>
              <a:rPr lang="en-US" sz="2200" dirty="0"/>
              <a:t>How does it look like?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Main contents</a:t>
            </a:r>
          </a:p>
        </p:txBody>
      </p:sp>
    </p:spTree>
    <p:extLst>
      <p:ext uri="{BB962C8B-B14F-4D97-AF65-F5344CB8AC3E}">
        <p14:creationId xmlns:p14="http://schemas.microsoft.com/office/powerpoint/2010/main" val="145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010298">
            <a:off x="801141" y="863193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What’s Bootstrap framework?</a:t>
            </a:r>
          </a:p>
        </p:txBody>
      </p:sp>
    </p:spTree>
    <p:extLst>
      <p:ext uri="{BB962C8B-B14F-4D97-AF65-F5344CB8AC3E}">
        <p14:creationId xmlns:p14="http://schemas.microsoft.com/office/powerpoint/2010/main" val="21384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Open-source front-end framework</a:t>
            </a:r>
          </a:p>
          <a:p>
            <a:endParaRPr lang="en-US" sz="2200" dirty="0"/>
          </a:p>
          <a:p>
            <a:r>
              <a:rPr lang="en-US" sz="2200" dirty="0"/>
              <a:t>The most popular HTML, CSS, and JS framework for developing responsive, mobile first projects on the web.</a:t>
            </a:r>
          </a:p>
          <a:p>
            <a:endParaRPr lang="en-US" sz="2200" dirty="0"/>
          </a:p>
          <a:p>
            <a:r>
              <a:rPr lang="en-US" sz="2200" dirty="0"/>
              <a:t>Three main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bootstrap.css – a CSS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bootstrap.js – a </a:t>
            </a:r>
            <a:r>
              <a:rPr lang="en-US" sz="2000" dirty="0" err="1"/>
              <a:t>Javascript</a:t>
            </a:r>
            <a:r>
              <a:rPr lang="en-US" sz="2000" dirty="0"/>
              <a:t>/jQuery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glyphicons</a:t>
            </a:r>
            <a:r>
              <a:rPr lang="en-US" sz="2000" dirty="0"/>
              <a:t> – a font (an icon font set)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4901-0A7B-4750-A8C2-04F1ECD8B4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8578" y="3241604"/>
            <a:ext cx="3907357" cy="3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010298">
            <a:off x="753621" y="87438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Why’s Bootstrap?</a:t>
            </a:r>
          </a:p>
        </p:txBody>
      </p:sp>
    </p:spTree>
    <p:extLst>
      <p:ext uri="{BB962C8B-B14F-4D97-AF65-F5344CB8AC3E}">
        <p14:creationId xmlns:p14="http://schemas.microsoft.com/office/powerpoint/2010/main" val="30300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/>
              <a:t>Easy to use</a:t>
            </a:r>
            <a:br>
              <a:rPr lang="en-US" sz="2200" b="1" dirty="0"/>
            </a:br>
            <a:r>
              <a:rPr lang="en-US" sz="2000" i="1" dirty="0"/>
              <a:t>Anybody with just basic knowledge of HTML and CSS can start using Bootstrap</a:t>
            </a:r>
          </a:p>
          <a:p>
            <a:endParaRPr lang="en-US" sz="2000" i="1" dirty="0"/>
          </a:p>
          <a:p>
            <a:r>
              <a:rPr lang="en-US" sz="2200" b="1" dirty="0"/>
              <a:t>Responsive features</a:t>
            </a:r>
            <a:br>
              <a:rPr lang="en-US" sz="2200" dirty="0"/>
            </a:br>
            <a:r>
              <a:rPr lang="en-US" sz="2000" i="1" dirty="0"/>
              <a:t>Bootstrap's responsive CSS adjusts to phones, tablets, and desktops</a:t>
            </a:r>
          </a:p>
          <a:p>
            <a:endParaRPr lang="en-US" sz="2000" i="1" dirty="0"/>
          </a:p>
          <a:p>
            <a:r>
              <a:rPr lang="en-US" sz="2200" b="1" dirty="0"/>
              <a:t>Mobile-first approach</a:t>
            </a:r>
            <a:br>
              <a:rPr lang="en-US" sz="2200" dirty="0"/>
            </a:br>
            <a:r>
              <a:rPr lang="en-US" sz="2000" i="1" dirty="0"/>
              <a:t>In Bootstrap 3, mobile-first styles are part of the core framework</a:t>
            </a:r>
          </a:p>
          <a:p>
            <a:endParaRPr lang="en-US" sz="2200" dirty="0"/>
          </a:p>
          <a:p>
            <a:r>
              <a:rPr lang="en-US" sz="2200" b="1" dirty="0"/>
              <a:t>Browser compatibility</a:t>
            </a:r>
            <a:br>
              <a:rPr lang="en-US" sz="2200" b="1" dirty="0"/>
            </a:br>
            <a:r>
              <a:rPr lang="en-US" sz="2000" i="1" dirty="0"/>
              <a:t>Bootstrap is compatible with all modern browsers (Chrome, Firefox, Internet Explorer, Edge,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2003335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249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Bootstrap In Actions</vt:lpstr>
      <vt:lpstr>Agenda</vt:lpstr>
      <vt:lpstr>Course Overview</vt:lpstr>
      <vt:lpstr>Course Objectives</vt:lpstr>
      <vt:lpstr>Main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In Actions</dc:title>
  <dc:creator>AnhPhuong</dc:creator>
  <cp:lastModifiedBy>AnhPhuong</cp:lastModifiedBy>
  <cp:revision>12</cp:revision>
  <dcterms:created xsi:type="dcterms:W3CDTF">2018-06-18T14:36:33Z</dcterms:created>
  <dcterms:modified xsi:type="dcterms:W3CDTF">2018-06-19T14:39:47Z</dcterms:modified>
</cp:coreProperties>
</file>