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4"/>
  </p:notesMasterIdLst>
  <p:sldIdLst>
    <p:sldId id="256" r:id="rId5"/>
    <p:sldId id="289" r:id="rId6"/>
    <p:sldId id="293" r:id="rId7"/>
    <p:sldId id="290" r:id="rId8"/>
    <p:sldId id="263" r:id="rId9"/>
    <p:sldId id="258" r:id="rId10"/>
    <p:sldId id="259" r:id="rId11"/>
    <p:sldId id="265" r:id="rId12"/>
    <p:sldId id="266" r:id="rId13"/>
    <p:sldId id="267" r:id="rId14"/>
    <p:sldId id="268" r:id="rId15"/>
    <p:sldId id="273" r:id="rId16"/>
    <p:sldId id="300" r:id="rId17"/>
    <p:sldId id="301" r:id="rId18"/>
    <p:sldId id="299" r:id="rId19"/>
    <p:sldId id="302" r:id="rId20"/>
    <p:sldId id="304" r:id="rId21"/>
    <p:sldId id="305" r:id="rId22"/>
    <p:sldId id="294" r:id="rId23"/>
    <p:sldId id="303" r:id="rId24"/>
    <p:sldId id="306" r:id="rId25"/>
    <p:sldId id="307" r:id="rId26"/>
    <p:sldId id="308" r:id="rId27"/>
    <p:sldId id="274" r:id="rId28"/>
    <p:sldId id="295" r:id="rId29"/>
    <p:sldId id="296" r:id="rId30"/>
    <p:sldId id="275" r:id="rId31"/>
    <p:sldId id="309" r:id="rId32"/>
    <p:sldId id="276" r:id="rId33"/>
    <p:sldId id="298" r:id="rId34"/>
    <p:sldId id="311" r:id="rId35"/>
    <p:sldId id="312" r:id="rId36"/>
    <p:sldId id="313" r:id="rId37"/>
    <p:sldId id="318" r:id="rId38"/>
    <p:sldId id="314" r:id="rId39"/>
    <p:sldId id="317" r:id="rId40"/>
    <p:sldId id="292" r:id="rId41"/>
    <p:sldId id="278" r:id="rId42"/>
    <p:sldId id="280" r:id="rId43"/>
    <p:sldId id="264" r:id="rId44"/>
    <p:sldId id="283" r:id="rId45"/>
    <p:sldId id="284" r:id="rId46"/>
    <p:sldId id="285" r:id="rId47"/>
    <p:sldId id="286" r:id="rId48"/>
    <p:sldId id="269" r:id="rId49"/>
    <p:sldId id="281" r:id="rId50"/>
    <p:sldId id="291" r:id="rId51"/>
    <p:sldId id="282" r:id="rId52"/>
    <p:sldId id="260"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8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533" autoAdjust="0"/>
  </p:normalViewPr>
  <p:slideViewPr>
    <p:cSldViewPr snapToGrid="0">
      <p:cViewPr varScale="1">
        <p:scale>
          <a:sx n="75" d="100"/>
          <a:sy n="75"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1ADA29-F73C-4D89-B140-4082CDA607ED}" type="datetimeFigureOut">
              <a:rPr lang="en-US" smtClean="0"/>
              <a:t>6/8/2018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9DD574-FD56-451B-B344-E0DE5C7A8A20}" type="slidenum">
              <a:rPr lang="en-US" smtClean="0"/>
              <a:t>‹#›</a:t>
            </a:fld>
            <a:endParaRPr lang="en-US"/>
          </a:p>
        </p:txBody>
      </p:sp>
    </p:spTree>
    <p:extLst>
      <p:ext uri="{BB962C8B-B14F-4D97-AF65-F5344CB8AC3E}">
        <p14:creationId xmlns:p14="http://schemas.microsoft.com/office/powerpoint/2010/main" val="1676693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9DD574-FD56-451B-B344-E0DE5C7A8A20}" type="slidenum">
              <a:rPr lang="en-US" smtClean="0"/>
              <a:t>4</a:t>
            </a:fld>
            <a:endParaRPr lang="en-US"/>
          </a:p>
        </p:txBody>
      </p:sp>
    </p:spTree>
    <p:extLst>
      <p:ext uri="{BB962C8B-B14F-4D97-AF65-F5344CB8AC3E}">
        <p14:creationId xmlns:p14="http://schemas.microsoft.com/office/powerpoint/2010/main" val="2390617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x-none" baseline="0" dirty="0" smtClean="0"/>
          </a:p>
        </p:txBody>
      </p:sp>
      <p:sp>
        <p:nvSpPr>
          <p:cNvPr id="4" name="Slide Number Placeholder 3"/>
          <p:cNvSpPr>
            <a:spLocks noGrp="1"/>
          </p:cNvSpPr>
          <p:nvPr>
            <p:ph type="sldNum" sz="quarter" idx="10"/>
          </p:nvPr>
        </p:nvSpPr>
        <p:spPr/>
        <p:txBody>
          <a:bodyPr/>
          <a:lstStyle/>
          <a:p>
            <a:fld id="{809DD574-FD56-451B-B344-E0DE5C7A8A20}" type="slidenum">
              <a:rPr lang="en-US" smtClean="0"/>
              <a:t>19</a:t>
            </a:fld>
            <a:endParaRPr lang="en-US"/>
          </a:p>
        </p:txBody>
      </p:sp>
    </p:spTree>
    <p:extLst>
      <p:ext uri="{BB962C8B-B14F-4D97-AF65-F5344CB8AC3E}">
        <p14:creationId xmlns:p14="http://schemas.microsoft.com/office/powerpoint/2010/main" val="137623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x-none" baseline="0" dirty="0" smtClean="0"/>
          </a:p>
        </p:txBody>
      </p:sp>
      <p:sp>
        <p:nvSpPr>
          <p:cNvPr id="4" name="Slide Number Placeholder 3"/>
          <p:cNvSpPr>
            <a:spLocks noGrp="1"/>
          </p:cNvSpPr>
          <p:nvPr>
            <p:ph type="sldNum" sz="quarter" idx="10"/>
          </p:nvPr>
        </p:nvSpPr>
        <p:spPr/>
        <p:txBody>
          <a:bodyPr/>
          <a:lstStyle/>
          <a:p>
            <a:fld id="{809DD574-FD56-451B-B344-E0DE5C7A8A20}" type="slidenum">
              <a:rPr lang="en-US" smtClean="0"/>
              <a:t>20</a:t>
            </a:fld>
            <a:endParaRPr lang="en-US"/>
          </a:p>
        </p:txBody>
      </p:sp>
    </p:spTree>
    <p:extLst>
      <p:ext uri="{BB962C8B-B14F-4D97-AF65-F5344CB8AC3E}">
        <p14:creationId xmlns:p14="http://schemas.microsoft.com/office/powerpoint/2010/main" val="3011870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x-none" baseline="0" dirty="0" smtClean="0"/>
          </a:p>
        </p:txBody>
      </p:sp>
      <p:sp>
        <p:nvSpPr>
          <p:cNvPr id="4" name="Slide Number Placeholder 3"/>
          <p:cNvSpPr>
            <a:spLocks noGrp="1"/>
          </p:cNvSpPr>
          <p:nvPr>
            <p:ph type="sldNum" sz="quarter" idx="10"/>
          </p:nvPr>
        </p:nvSpPr>
        <p:spPr/>
        <p:txBody>
          <a:bodyPr/>
          <a:lstStyle/>
          <a:p>
            <a:fld id="{809DD574-FD56-451B-B344-E0DE5C7A8A20}" type="slidenum">
              <a:rPr lang="en-US" smtClean="0"/>
              <a:t>21</a:t>
            </a:fld>
            <a:endParaRPr lang="en-US"/>
          </a:p>
        </p:txBody>
      </p:sp>
    </p:spTree>
    <p:extLst>
      <p:ext uri="{BB962C8B-B14F-4D97-AF65-F5344CB8AC3E}">
        <p14:creationId xmlns:p14="http://schemas.microsoft.com/office/powerpoint/2010/main" val="1658540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Implementation switchable: various loggers</a:t>
            </a:r>
            <a:endParaRPr lang="x-none" baseline="0" dirty="0" smtClean="0"/>
          </a:p>
        </p:txBody>
      </p:sp>
      <p:sp>
        <p:nvSpPr>
          <p:cNvPr id="4" name="Slide Number Placeholder 3"/>
          <p:cNvSpPr>
            <a:spLocks noGrp="1"/>
          </p:cNvSpPr>
          <p:nvPr>
            <p:ph type="sldNum" sz="quarter" idx="10"/>
          </p:nvPr>
        </p:nvSpPr>
        <p:spPr/>
        <p:txBody>
          <a:bodyPr/>
          <a:lstStyle/>
          <a:p>
            <a:fld id="{809DD574-FD56-451B-B344-E0DE5C7A8A20}" type="slidenum">
              <a:rPr lang="en-US" smtClean="0"/>
              <a:t>22</a:t>
            </a:fld>
            <a:endParaRPr lang="en-US"/>
          </a:p>
        </p:txBody>
      </p:sp>
    </p:spTree>
    <p:extLst>
      <p:ext uri="{BB962C8B-B14F-4D97-AF65-F5344CB8AC3E}">
        <p14:creationId xmlns:p14="http://schemas.microsoft.com/office/powerpoint/2010/main" val="1407807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x-none" baseline="0" dirty="0" smtClean="0"/>
          </a:p>
        </p:txBody>
      </p:sp>
      <p:sp>
        <p:nvSpPr>
          <p:cNvPr id="4" name="Slide Number Placeholder 3"/>
          <p:cNvSpPr>
            <a:spLocks noGrp="1"/>
          </p:cNvSpPr>
          <p:nvPr>
            <p:ph type="sldNum" sz="quarter" idx="10"/>
          </p:nvPr>
        </p:nvSpPr>
        <p:spPr/>
        <p:txBody>
          <a:bodyPr/>
          <a:lstStyle/>
          <a:p>
            <a:fld id="{809DD574-FD56-451B-B344-E0DE5C7A8A20}" type="slidenum">
              <a:rPr lang="en-US" smtClean="0"/>
              <a:t>23</a:t>
            </a:fld>
            <a:endParaRPr lang="en-US"/>
          </a:p>
        </p:txBody>
      </p:sp>
    </p:spTree>
    <p:extLst>
      <p:ext uri="{BB962C8B-B14F-4D97-AF65-F5344CB8AC3E}">
        <p14:creationId xmlns:p14="http://schemas.microsoft.com/office/powerpoint/2010/main" val="3454838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9DD574-FD56-451B-B344-E0DE5C7A8A20}" type="slidenum">
              <a:rPr lang="en-US" smtClean="0"/>
              <a:t>24</a:t>
            </a:fld>
            <a:endParaRPr lang="en-US"/>
          </a:p>
        </p:txBody>
      </p:sp>
    </p:spTree>
    <p:extLst>
      <p:ext uri="{BB962C8B-B14F-4D97-AF65-F5344CB8AC3E}">
        <p14:creationId xmlns:p14="http://schemas.microsoft.com/office/powerpoint/2010/main" val="2997386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IoC</a:t>
            </a:r>
            <a:r>
              <a:rPr lang="en-US" dirty="0" smtClean="0"/>
              <a:t>:</a:t>
            </a:r>
          </a:p>
          <a:p>
            <a:pPr marL="171450" indent="-171450">
              <a:buFont typeface="Arial" panose="020B0604020202020204" pitchFamily="34" charset="0"/>
              <a:buChar char="•"/>
            </a:pPr>
            <a:r>
              <a:rPr lang="en-US" baseline="0" dirty="0" smtClean="0"/>
              <a:t>A </a:t>
            </a:r>
            <a:r>
              <a:rPr lang="en-US" dirty="0" smtClean="0"/>
              <a:t>common framework characteristic</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control is inverted: user-defined method</a:t>
            </a:r>
            <a:r>
              <a:rPr lang="en-US" sz="1200" b="0" i="0" kern="1200" baseline="0" dirty="0" smtClean="0">
                <a:solidFill>
                  <a:schemeClr val="tx1"/>
                </a:solidFill>
                <a:effectLst/>
                <a:latin typeface="+mn-lt"/>
                <a:ea typeface="+mn-ea"/>
                <a:cs typeface="+mn-cs"/>
              </a:rPr>
              <a:t> is called by framework, not by user code</a:t>
            </a:r>
            <a:endParaRPr lang="en-US" dirty="0" smtClean="0"/>
          </a:p>
          <a:p>
            <a:r>
              <a:rPr lang="en-US" dirty="0" smtClean="0"/>
              <a:t>DI: a pattern that implements </a:t>
            </a:r>
            <a:r>
              <a:rPr lang="en-US" dirty="0" err="1" smtClean="0"/>
              <a:t>IoC</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Constructor, Setter, Interface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Spring supports Constructor &amp; Setter</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Constructor is preferred ‘cos setter may never be called</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Spring 4.3 and greater: in some cases, no need for an explicit constructor injection</a:t>
            </a:r>
            <a:endParaRPr lang="mr-IN" baseline="0" dirty="0" smtClean="0"/>
          </a:p>
          <a:p>
            <a:r>
              <a:rPr lang="en-US" dirty="0" smtClean="0"/>
              <a:t>Spring now:</a:t>
            </a:r>
            <a:r>
              <a:rPr lang="en-US" baseline="0" dirty="0" smtClean="0"/>
              <a:t> field, constructor, setter</a:t>
            </a:r>
            <a:endParaRPr lang="en-US" dirty="0"/>
          </a:p>
        </p:txBody>
      </p:sp>
      <p:sp>
        <p:nvSpPr>
          <p:cNvPr id="4" name="Slide Number Placeholder 3"/>
          <p:cNvSpPr>
            <a:spLocks noGrp="1"/>
          </p:cNvSpPr>
          <p:nvPr>
            <p:ph type="sldNum" sz="quarter" idx="10"/>
          </p:nvPr>
        </p:nvSpPr>
        <p:spPr/>
        <p:txBody>
          <a:bodyPr/>
          <a:lstStyle/>
          <a:p>
            <a:fld id="{809DD574-FD56-451B-B344-E0DE5C7A8A20}" type="slidenum">
              <a:rPr lang="en-US" smtClean="0"/>
              <a:t>25</a:t>
            </a:fld>
            <a:endParaRPr lang="en-US"/>
          </a:p>
        </p:txBody>
      </p:sp>
    </p:spTree>
    <p:extLst>
      <p:ext uri="{BB962C8B-B14F-4D97-AF65-F5344CB8AC3E}">
        <p14:creationId xmlns:p14="http://schemas.microsoft.com/office/powerpoint/2010/main" val="4121235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Headache:</a:t>
            </a:r>
          </a:p>
          <a:p>
            <a:pPr marL="171450" indent="-171450">
              <a:buFont typeface="Arial" panose="020B0604020202020204" pitchFamily="34" charset="0"/>
              <a:buChar char="•"/>
            </a:pPr>
            <a:r>
              <a:rPr lang="en-US" dirty="0" smtClean="0"/>
              <a:t>Numbers of xml files</a:t>
            </a:r>
          </a:p>
          <a:p>
            <a:pPr marL="171450" indent="-171450">
              <a:buFont typeface="Arial" panose="020B0604020202020204" pitchFamily="34" charset="0"/>
              <a:buChar char="•"/>
            </a:pPr>
            <a:r>
              <a:rPr lang="en-US" dirty="0" smtClean="0"/>
              <a:t>Hard to debug</a:t>
            </a:r>
            <a:endParaRPr lang="en-US" dirty="0"/>
          </a:p>
        </p:txBody>
      </p:sp>
      <p:sp>
        <p:nvSpPr>
          <p:cNvPr id="4" name="Slide Number Placeholder 3"/>
          <p:cNvSpPr>
            <a:spLocks noGrp="1"/>
          </p:cNvSpPr>
          <p:nvPr>
            <p:ph type="sldNum" sz="quarter" idx="10"/>
          </p:nvPr>
        </p:nvSpPr>
        <p:spPr/>
        <p:txBody>
          <a:bodyPr/>
          <a:lstStyle/>
          <a:p>
            <a:fld id="{809DD574-FD56-451B-B344-E0DE5C7A8A20}" type="slidenum">
              <a:rPr lang="en-US" smtClean="0"/>
              <a:t>26</a:t>
            </a:fld>
            <a:endParaRPr lang="en-US"/>
          </a:p>
        </p:txBody>
      </p:sp>
    </p:spTree>
    <p:extLst>
      <p:ext uri="{BB962C8B-B14F-4D97-AF65-F5344CB8AC3E}">
        <p14:creationId xmlns:p14="http://schemas.microsoft.com/office/powerpoint/2010/main" val="3891444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p:txBody>
      </p:sp>
      <p:sp>
        <p:nvSpPr>
          <p:cNvPr id="4" name="Slide Number Placeholder 3"/>
          <p:cNvSpPr>
            <a:spLocks noGrp="1"/>
          </p:cNvSpPr>
          <p:nvPr>
            <p:ph type="sldNum" sz="quarter" idx="10"/>
          </p:nvPr>
        </p:nvSpPr>
        <p:spPr/>
        <p:txBody>
          <a:bodyPr/>
          <a:lstStyle/>
          <a:p>
            <a:fld id="{809DD574-FD56-451B-B344-E0DE5C7A8A20}" type="slidenum">
              <a:rPr lang="en-US" smtClean="0"/>
              <a:t>29</a:t>
            </a:fld>
            <a:endParaRPr lang="en-US"/>
          </a:p>
        </p:txBody>
      </p:sp>
    </p:spTree>
    <p:extLst>
      <p:ext uri="{BB962C8B-B14F-4D97-AF65-F5344CB8AC3E}">
        <p14:creationId xmlns:p14="http://schemas.microsoft.com/office/powerpoint/2010/main" val="634392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View project </a:t>
            </a:r>
            <a:r>
              <a:rPr lang="en-US" b="1" dirty="0" smtClean="0"/>
              <a:t>hello-spring-boot</a:t>
            </a:r>
            <a:r>
              <a:rPr lang="en-US" b="0" dirty="0" smtClean="0"/>
              <a:t> as a sample:</a:t>
            </a:r>
          </a:p>
          <a:p>
            <a:pPr marL="171450" indent="-171450">
              <a:buFont typeface="Arial" panose="020B0604020202020204" pitchFamily="34" charset="0"/>
              <a:buChar char="•"/>
            </a:pPr>
            <a:r>
              <a:rPr lang="en-US" b="0" baseline="0" dirty="0" smtClean="0"/>
              <a:t>Configuration: </a:t>
            </a:r>
            <a:r>
              <a:rPr lang="en-US" b="0" dirty="0" smtClean="0"/>
              <a:t>@</a:t>
            </a:r>
            <a:r>
              <a:rPr lang="en-US" b="0" dirty="0" err="1" smtClean="0"/>
              <a:t>RestController</a:t>
            </a:r>
            <a:r>
              <a:rPr lang="en-US" b="0" dirty="0" smtClean="0"/>
              <a:t>, @Service, etc.</a:t>
            </a:r>
          </a:p>
          <a:p>
            <a:pPr marL="171450" indent="-171450">
              <a:buFont typeface="Arial" panose="020B0604020202020204" pitchFamily="34" charset="0"/>
              <a:buChar char="•"/>
            </a:pPr>
            <a:r>
              <a:rPr lang="en-US" b="0" dirty="0" smtClean="0"/>
              <a:t>Starter: web</a:t>
            </a:r>
            <a:r>
              <a:rPr lang="en-US" b="0" baseline="0" dirty="0" smtClean="0"/>
              <a:t> (default: embedded Tomcat server, logger, etc.)</a:t>
            </a:r>
          </a:p>
          <a:p>
            <a:pPr marL="171450" indent="-171450">
              <a:buFont typeface="Arial" panose="020B0604020202020204" pitchFamily="34" charset="0"/>
              <a:buChar char="•"/>
            </a:pPr>
            <a:r>
              <a:rPr lang="en-US" b="0" baseline="0" dirty="0" smtClean="0"/>
              <a:t>Project structure</a:t>
            </a:r>
            <a:endParaRPr lang="en-US" sz="1200" b="1" baseline="0" dirty="0" smtClean="0"/>
          </a:p>
        </p:txBody>
      </p:sp>
      <p:sp>
        <p:nvSpPr>
          <p:cNvPr id="4" name="Slide Number Placeholder 3"/>
          <p:cNvSpPr>
            <a:spLocks noGrp="1"/>
          </p:cNvSpPr>
          <p:nvPr>
            <p:ph type="sldNum" sz="quarter" idx="10"/>
          </p:nvPr>
        </p:nvSpPr>
        <p:spPr/>
        <p:txBody>
          <a:bodyPr/>
          <a:lstStyle/>
          <a:p>
            <a:fld id="{809DD574-FD56-451B-B344-E0DE5C7A8A20}" type="slidenum">
              <a:rPr lang="en-US" smtClean="0"/>
              <a:t>30</a:t>
            </a:fld>
            <a:endParaRPr lang="en-US"/>
          </a:p>
        </p:txBody>
      </p:sp>
    </p:spTree>
    <p:extLst>
      <p:ext uri="{BB962C8B-B14F-4D97-AF65-F5344CB8AC3E}">
        <p14:creationId xmlns:p14="http://schemas.microsoft.com/office/powerpoint/2010/main" val="2585734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9DD574-FD56-451B-B344-E0DE5C7A8A20}" type="slidenum">
              <a:rPr lang="en-US" smtClean="0"/>
              <a:t>9</a:t>
            </a:fld>
            <a:endParaRPr lang="en-US"/>
          </a:p>
        </p:txBody>
      </p:sp>
    </p:spTree>
    <p:extLst>
      <p:ext uri="{BB962C8B-B14F-4D97-AF65-F5344CB8AC3E}">
        <p14:creationId xmlns:p14="http://schemas.microsoft.com/office/powerpoint/2010/main" val="384243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dirty="0" smtClean="0"/>
              <a:t>Initialize project</a:t>
            </a:r>
            <a:r>
              <a:rPr lang="en-US" sz="1200" b="0" baseline="0" dirty="0" smtClean="0"/>
              <a:t>:</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t>Web-base: http://start.spring.io/</a:t>
            </a:r>
          </a:p>
          <a:p>
            <a:pPr marL="171450" indent="-171450">
              <a:buFont typeface="Arial" panose="020B0604020202020204" pitchFamily="34" charset="0"/>
              <a:buChar char="•"/>
            </a:pPr>
            <a:r>
              <a:rPr lang="en-US" sz="1200" b="0" baseline="0" dirty="0" smtClean="0"/>
              <a:t>I like my style (using </a:t>
            </a:r>
            <a:r>
              <a:rPr lang="en-US" sz="1200" b="0" baseline="0" dirty="0" err="1" smtClean="0"/>
              <a:t>dependencyManagement</a:t>
            </a:r>
            <a:r>
              <a:rPr lang="en-US" sz="1200" b="0" baseline="0" dirty="0" smtClean="0"/>
              <a:t>, Main.java) so I start from my base project</a:t>
            </a:r>
            <a:endParaRPr lang="en-US" b="0" dirty="0" smtClean="0"/>
          </a:p>
        </p:txBody>
      </p:sp>
      <p:sp>
        <p:nvSpPr>
          <p:cNvPr id="4" name="Slide Number Placeholder 3"/>
          <p:cNvSpPr>
            <a:spLocks noGrp="1"/>
          </p:cNvSpPr>
          <p:nvPr>
            <p:ph type="sldNum" sz="quarter" idx="10"/>
          </p:nvPr>
        </p:nvSpPr>
        <p:spPr/>
        <p:txBody>
          <a:bodyPr/>
          <a:lstStyle/>
          <a:p>
            <a:fld id="{809DD574-FD56-451B-B344-E0DE5C7A8A20}" type="slidenum">
              <a:rPr lang="en-US" smtClean="0"/>
              <a:t>31</a:t>
            </a:fld>
            <a:endParaRPr lang="en-US"/>
          </a:p>
        </p:txBody>
      </p:sp>
    </p:spTree>
    <p:extLst>
      <p:ext uri="{BB962C8B-B14F-4D97-AF65-F5344CB8AC3E}">
        <p14:creationId xmlns:p14="http://schemas.microsoft.com/office/powerpoint/2010/main" val="2771581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p:txBody>
      </p:sp>
      <p:sp>
        <p:nvSpPr>
          <p:cNvPr id="4" name="Slide Number Placeholder 3"/>
          <p:cNvSpPr>
            <a:spLocks noGrp="1"/>
          </p:cNvSpPr>
          <p:nvPr>
            <p:ph type="sldNum" sz="quarter" idx="10"/>
          </p:nvPr>
        </p:nvSpPr>
        <p:spPr/>
        <p:txBody>
          <a:bodyPr/>
          <a:lstStyle/>
          <a:p>
            <a:fld id="{809DD574-FD56-451B-B344-E0DE5C7A8A20}" type="slidenum">
              <a:rPr lang="en-US" smtClean="0"/>
              <a:t>32</a:t>
            </a:fld>
            <a:endParaRPr lang="en-US"/>
          </a:p>
        </p:txBody>
      </p:sp>
    </p:spTree>
    <p:extLst>
      <p:ext uri="{BB962C8B-B14F-4D97-AF65-F5344CB8AC3E}">
        <p14:creationId xmlns:p14="http://schemas.microsoft.com/office/powerpoint/2010/main" val="3273203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Manually configure for scanning: @</a:t>
            </a:r>
            <a:r>
              <a:rPr lang="en-US" u="none" dirty="0" err="1" smtClean="0"/>
              <a:t>ComponentScan</a:t>
            </a:r>
            <a:r>
              <a:rPr lang="en-US" u="none" dirty="0" smtClean="0"/>
              <a:t>(</a:t>
            </a:r>
            <a:r>
              <a:rPr lang="en-US" u="none" dirty="0" err="1" smtClean="0"/>
              <a:t>basePackages</a:t>
            </a:r>
            <a:r>
              <a:rPr lang="en-US" u="none" dirty="0" smtClean="0"/>
              <a:t>="</a:t>
            </a:r>
            <a:r>
              <a:rPr lang="en-US" u="none" dirty="0" err="1" smtClean="0"/>
              <a:t>somepackage</a:t>
            </a:r>
            <a:r>
              <a:rPr lang="en-US" u="none"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u="none"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Command-line arguments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JNDI attributes from </a:t>
            </a:r>
            <a:r>
              <a:rPr lang="en-US" dirty="0" err="1" smtClean="0"/>
              <a:t>java:comp</a:t>
            </a:r>
            <a:r>
              <a:rPr lang="en-US" dirty="0" smtClean="0"/>
              <a:t>/</a:t>
            </a:r>
            <a:r>
              <a:rPr lang="en-US" dirty="0" err="1" smtClean="0"/>
              <a:t>env</a:t>
            </a: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JVM system properties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Operating system environment variables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Randomly generated values for properties prefixed with random.* (referenced when setting other properties, such as `${</a:t>
            </a:r>
            <a:r>
              <a:rPr lang="en-US" dirty="0" err="1" smtClean="0"/>
              <a:t>random.long</a:t>
            </a:r>
            <a:r>
              <a:rPr lang="en-US"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An </a:t>
            </a:r>
            <a:r>
              <a:rPr lang="en-US" dirty="0" err="1" smtClean="0"/>
              <a:t>application.properties</a:t>
            </a:r>
            <a:r>
              <a:rPr lang="en-US" dirty="0" smtClean="0"/>
              <a:t> or </a:t>
            </a:r>
            <a:r>
              <a:rPr lang="en-US" dirty="0" err="1" smtClean="0"/>
              <a:t>application.yml</a:t>
            </a:r>
            <a:r>
              <a:rPr lang="en-US" dirty="0" smtClean="0"/>
              <a:t> file outside of the application</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An </a:t>
            </a:r>
            <a:r>
              <a:rPr lang="en-US" dirty="0" err="1" smtClean="0"/>
              <a:t>application.properties</a:t>
            </a:r>
            <a:r>
              <a:rPr lang="en-US" dirty="0" smtClean="0"/>
              <a:t> or </a:t>
            </a:r>
            <a:r>
              <a:rPr lang="en-US" dirty="0" err="1" smtClean="0"/>
              <a:t>application.yml</a:t>
            </a:r>
            <a:r>
              <a:rPr lang="en-US" dirty="0" smtClean="0"/>
              <a:t> file packaged inside of the application</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Property sources specified by @</a:t>
            </a:r>
            <a:r>
              <a:rPr lang="en-US" dirty="0" err="1" smtClean="0"/>
              <a:t>PropertySource</a:t>
            </a: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Default properties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list is in order of precedence. That is, any property set from a source higher in the list will override the same property set on a source lower in the list.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u="none"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Externally, in a /</a:t>
            </a:r>
            <a:r>
              <a:rPr lang="en-US" dirty="0" err="1" smtClean="0"/>
              <a:t>config</a:t>
            </a:r>
            <a:r>
              <a:rPr lang="en-US" dirty="0" smtClean="0"/>
              <a:t> subdirectory of the directory from which the application is run</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Externally, in the directory from which the application is run</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Internally, in a package named “</a:t>
            </a:r>
            <a:r>
              <a:rPr lang="en-US" dirty="0" err="1" smtClean="0"/>
              <a:t>config</a:t>
            </a:r>
            <a:r>
              <a:rPr lang="en-US"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Internally, at the root of the </a:t>
            </a:r>
            <a:r>
              <a:rPr lang="en-US" dirty="0" err="1" smtClean="0"/>
              <a:t>classpath</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Again, this list is in order of precedence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have both </a:t>
            </a:r>
            <a:r>
              <a:rPr lang="en-US" dirty="0" err="1" smtClean="0"/>
              <a:t>application.properties</a:t>
            </a:r>
            <a:r>
              <a:rPr lang="en-US" dirty="0" smtClean="0"/>
              <a:t> and </a:t>
            </a:r>
            <a:r>
              <a:rPr lang="en-US" dirty="0" err="1" smtClean="0"/>
              <a:t>application.yml</a:t>
            </a:r>
            <a:r>
              <a:rPr lang="en-US" dirty="0" smtClean="0"/>
              <a:t> side by side at the same level of precedence, properties in </a:t>
            </a:r>
            <a:r>
              <a:rPr lang="en-US" dirty="0" err="1" smtClean="0"/>
              <a:t>application.yml</a:t>
            </a:r>
            <a:r>
              <a:rPr lang="en-US" dirty="0" smtClean="0"/>
              <a:t> will override those in </a:t>
            </a:r>
            <a:r>
              <a:rPr lang="en-US" dirty="0" err="1" smtClean="0"/>
              <a:t>application.properties</a:t>
            </a:r>
            <a:endParaRPr lang="en-US" u="none" dirty="0" smtClean="0"/>
          </a:p>
        </p:txBody>
      </p:sp>
      <p:sp>
        <p:nvSpPr>
          <p:cNvPr id="4" name="Slide Number Placeholder 3"/>
          <p:cNvSpPr>
            <a:spLocks noGrp="1"/>
          </p:cNvSpPr>
          <p:nvPr>
            <p:ph type="sldNum" sz="quarter" idx="10"/>
          </p:nvPr>
        </p:nvSpPr>
        <p:spPr/>
        <p:txBody>
          <a:bodyPr/>
          <a:lstStyle/>
          <a:p>
            <a:fld id="{809DD574-FD56-451B-B344-E0DE5C7A8A20}" type="slidenum">
              <a:rPr lang="en-US" smtClean="0"/>
              <a:t>33</a:t>
            </a:fld>
            <a:endParaRPr lang="en-US"/>
          </a:p>
        </p:txBody>
      </p:sp>
    </p:spTree>
    <p:extLst>
      <p:ext uri="{BB962C8B-B14F-4D97-AF65-F5344CB8AC3E}">
        <p14:creationId xmlns:p14="http://schemas.microsoft.com/office/powerpoint/2010/main" val="3058079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p:txBody>
      </p:sp>
      <p:sp>
        <p:nvSpPr>
          <p:cNvPr id="4" name="Slide Number Placeholder 3"/>
          <p:cNvSpPr>
            <a:spLocks noGrp="1"/>
          </p:cNvSpPr>
          <p:nvPr>
            <p:ph type="sldNum" sz="quarter" idx="10"/>
          </p:nvPr>
        </p:nvSpPr>
        <p:spPr/>
        <p:txBody>
          <a:bodyPr/>
          <a:lstStyle/>
          <a:p>
            <a:fld id="{809DD574-FD56-451B-B344-E0DE5C7A8A20}" type="slidenum">
              <a:rPr lang="en-US" smtClean="0"/>
              <a:t>34</a:t>
            </a:fld>
            <a:endParaRPr lang="en-US"/>
          </a:p>
        </p:txBody>
      </p:sp>
    </p:spTree>
    <p:extLst>
      <p:ext uri="{BB962C8B-B14F-4D97-AF65-F5344CB8AC3E}">
        <p14:creationId xmlns:p14="http://schemas.microsoft.com/office/powerpoint/2010/main" val="27395974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p:txBody>
      </p:sp>
      <p:sp>
        <p:nvSpPr>
          <p:cNvPr id="4" name="Slide Number Placeholder 3"/>
          <p:cNvSpPr>
            <a:spLocks noGrp="1"/>
          </p:cNvSpPr>
          <p:nvPr>
            <p:ph type="sldNum" sz="quarter" idx="10"/>
          </p:nvPr>
        </p:nvSpPr>
        <p:spPr/>
        <p:txBody>
          <a:bodyPr/>
          <a:lstStyle/>
          <a:p>
            <a:fld id="{809DD574-FD56-451B-B344-E0DE5C7A8A20}" type="slidenum">
              <a:rPr lang="en-US" smtClean="0"/>
              <a:t>35</a:t>
            </a:fld>
            <a:endParaRPr lang="en-US"/>
          </a:p>
        </p:txBody>
      </p:sp>
    </p:spTree>
    <p:extLst>
      <p:ext uri="{BB962C8B-B14F-4D97-AF65-F5344CB8AC3E}">
        <p14:creationId xmlns:p14="http://schemas.microsoft.com/office/powerpoint/2010/main" val="32964711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smtClean="0"/>
              <a:t>Actuator:</a:t>
            </a:r>
          </a:p>
          <a:p>
            <a:pPr marL="171450" indent="-171450">
              <a:buFont typeface="Arial" panose="020B0604020202020204" pitchFamily="34" charset="0"/>
              <a:buChar char="•"/>
            </a:pPr>
            <a:r>
              <a:rPr lang="en-US" sz="1200" baseline="0" dirty="0" smtClean="0"/>
              <a:t>Expose c</a:t>
            </a:r>
            <a:r>
              <a:rPr lang="en-US" sz="1200" dirty="0" smtClean="0"/>
              <a:t>onfiguration, environment,</a:t>
            </a:r>
            <a:r>
              <a:rPr lang="en-US" sz="1200" baseline="0" dirty="0" smtClean="0"/>
              <a:t> made decisions, </a:t>
            </a:r>
            <a:r>
              <a:rPr lang="en-US" dirty="0" smtClean="0"/>
              <a:t>metrics (memory usage, data source, etc.),</a:t>
            </a:r>
            <a:r>
              <a:rPr lang="en-US" baseline="0" dirty="0" smtClean="0"/>
              <a:t> </a:t>
            </a:r>
            <a:r>
              <a:rPr lang="en-US" sz="1200" baseline="0" dirty="0" smtClean="0"/>
              <a:t>and so on.</a:t>
            </a:r>
          </a:p>
          <a:p>
            <a:pPr marL="171450" indent="-171450">
              <a:buFont typeface="Arial" panose="020B0604020202020204" pitchFamily="34" charset="0"/>
              <a:buChar char="•"/>
            </a:pPr>
            <a:r>
              <a:rPr lang="en-US" sz="1200" b="0" baseline="0" dirty="0" smtClean="0"/>
              <a:t>Access via web endpoint or shell interface (SSH, etc.)</a:t>
            </a:r>
            <a:endParaRPr lang="en-US" b="0" dirty="0" smtClean="0"/>
          </a:p>
        </p:txBody>
      </p:sp>
      <p:sp>
        <p:nvSpPr>
          <p:cNvPr id="4" name="Slide Number Placeholder 3"/>
          <p:cNvSpPr>
            <a:spLocks noGrp="1"/>
          </p:cNvSpPr>
          <p:nvPr>
            <p:ph type="sldNum" sz="quarter" idx="10"/>
          </p:nvPr>
        </p:nvSpPr>
        <p:spPr/>
        <p:txBody>
          <a:bodyPr/>
          <a:lstStyle/>
          <a:p>
            <a:fld id="{809DD574-FD56-451B-B344-E0DE5C7A8A20}" type="slidenum">
              <a:rPr lang="en-US" smtClean="0"/>
              <a:t>36</a:t>
            </a:fld>
            <a:endParaRPr lang="en-US"/>
          </a:p>
        </p:txBody>
      </p:sp>
    </p:spTree>
    <p:extLst>
      <p:ext uri="{BB962C8B-B14F-4D97-AF65-F5344CB8AC3E}">
        <p14:creationId xmlns:p14="http://schemas.microsoft.com/office/powerpoint/2010/main" val="3949859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RunWith</a:t>
            </a:r>
            <a:r>
              <a:rPr lang="en-US" dirty="0" smtClean="0"/>
              <a:t> is given SpringJUnit4ClassRunner.class to enable Spring integration testing</a:t>
            </a:r>
          </a:p>
        </p:txBody>
      </p:sp>
      <p:sp>
        <p:nvSpPr>
          <p:cNvPr id="4" name="Slide Number Placeholder 3"/>
          <p:cNvSpPr>
            <a:spLocks noGrp="1"/>
          </p:cNvSpPr>
          <p:nvPr>
            <p:ph type="sldNum" sz="quarter" idx="10"/>
          </p:nvPr>
        </p:nvSpPr>
        <p:spPr/>
        <p:txBody>
          <a:bodyPr/>
          <a:lstStyle/>
          <a:p>
            <a:fld id="{809DD574-FD56-451B-B344-E0DE5C7A8A20}" type="slidenum">
              <a:rPr lang="en-US" smtClean="0"/>
              <a:t>38</a:t>
            </a:fld>
            <a:endParaRPr lang="en-US"/>
          </a:p>
        </p:txBody>
      </p:sp>
    </p:spTree>
    <p:extLst>
      <p:ext uri="{BB962C8B-B14F-4D97-AF65-F5344CB8AC3E}">
        <p14:creationId xmlns:p14="http://schemas.microsoft.com/office/powerpoint/2010/main" val="24230668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spring.datasource.validationQuery</a:t>
            </a:r>
            <a:r>
              <a:rPr lang="en-US" sz="1200" kern="1200" dirty="0" smtClean="0">
                <a:solidFill>
                  <a:schemeClr val="tx1"/>
                </a:solidFill>
                <a:latin typeface="+mn-lt"/>
                <a:ea typeface="+mn-ea"/>
                <a:cs typeface="+mn-cs"/>
              </a:rPr>
              <a:t> = SELECT 1</a:t>
            </a:r>
          </a:p>
          <a:p>
            <a:r>
              <a:rPr lang="en-US" sz="1200" kern="1200" dirty="0" smtClean="0">
                <a:solidFill>
                  <a:schemeClr val="tx1"/>
                </a:solidFill>
                <a:latin typeface="+mn-lt"/>
                <a:ea typeface="+mn-ea"/>
                <a:cs typeface="+mn-cs"/>
              </a:rPr>
              <a:t># </a:t>
            </a:r>
            <a:r>
              <a:rPr lang="en-US" sz="1200" u="sng" kern="1200" dirty="0" smtClean="0">
                <a:solidFill>
                  <a:schemeClr val="tx1"/>
                </a:solidFill>
                <a:latin typeface="+mn-lt"/>
                <a:ea typeface="+mn-ea"/>
                <a:cs typeface="+mn-cs"/>
              </a:rPr>
              <a:t>Hibernate </a:t>
            </a:r>
            <a:r>
              <a:rPr lang="en-US" sz="1200" u="sng" kern="1200" dirty="0" err="1" smtClean="0">
                <a:solidFill>
                  <a:schemeClr val="tx1"/>
                </a:solidFill>
                <a:latin typeface="+mn-lt"/>
                <a:ea typeface="+mn-ea"/>
                <a:cs typeface="+mn-cs"/>
              </a:rPr>
              <a:t>ddl</a:t>
            </a:r>
            <a:r>
              <a:rPr lang="en-US" sz="1200" u="sng" kern="1200" dirty="0" smtClean="0">
                <a:solidFill>
                  <a:schemeClr val="tx1"/>
                </a:solidFill>
                <a:latin typeface="+mn-lt"/>
                <a:ea typeface="+mn-ea"/>
                <a:cs typeface="+mn-cs"/>
              </a:rPr>
              <a:t> auto (create, create-drop, update): with "update" the database</a:t>
            </a:r>
          </a:p>
          <a:p>
            <a:r>
              <a:rPr lang="en-US" sz="1200" kern="1200" dirty="0" smtClean="0">
                <a:solidFill>
                  <a:schemeClr val="tx1"/>
                </a:solidFill>
                <a:latin typeface="+mn-lt"/>
                <a:ea typeface="+mn-ea"/>
                <a:cs typeface="+mn-cs"/>
              </a:rPr>
              <a:t># schema will be automatically updated accordingly to java entities found in</a:t>
            </a:r>
          </a:p>
          <a:p>
            <a:r>
              <a:rPr lang="en-US" sz="1200" kern="1200" dirty="0" smtClean="0">
                <a:solidFill>
                  <a:schemeClr val="tx1"/>
                </a:solidFill>
                <a:latin typeface="+mn-lt"/>
                <a:ea typeface="+mn-ea"/>
                <a:cs typeface="+mn-cs"/>
              </a:rPr>
              <a:t># the project</a:t>
            </a:r>
          </a:p>
          <a:p>
            <a:r>
              <a:rPr lang="en-US" sz="1200" kern="1200" dirty="0" err="1" smtClean="0">
                <a:solidFill>
                  <a:schemeClr val="tx1"/>
                </a:solidFill>
                <a:latin typeface="+mn-lt"/>
                <a:ea typeface="+mn-ea"/>
                <a:cs typeface="+mn-cs"/>
              </a:rPr>
              <a:t>spring.jpa.hibernate.ddl</a:t>
            </a:r>
            <a:r>
              <a:rPr lang="en-US" sz="1200" kern="1200" dirty="0" smtClean="0">
                <a:solidFill>
                  <a:schemeClr val="tx1"/>
                </a:solidFill>
                <a:latin typeface="+mn-lt"/>
                <a:ea typeface="+mn-ea"/>
                <a:cs typeface="+mn-cs"/>
              </a:rPr>
              <a:t>-auto = validate</a:t>
            </a:r>
            <a:endParaRPr lang="en-US" dirty="0"/>
          </a:p>
        </p:txBody>
      </p:sp>
      <p:sp>
        <p:nvSpPr>
          <p:cNvPr id="4" name="Slide Number Placeholder 3"/>
          <p:cNvSpPr>
            <a:spLocks noGrp="1"/>
          </p:cNvSpPr>
          <p:nvPr>
            <p:ph type="sldNum" sz="quarter" idx="10"/>
          </p:nvPr>
        </p:nvSpPr>
        <p:spPr/>
        <p:txBody>
          <a:bodyPr/>
          <a:lstStyle/>
          <a:p>
            <a:fld id="{809DD574-FD56-451B-B344-E0DE5C7A8A20}" type="slidenum">
              <a:rPr lang="en-US" smtClean="0"/>
              <a:t>39</a:t>
            </a:fld>
            <a:endParaRPr lang="en-US"/>
          </a:p>
        </p:txBody>
      </p:sp>
    </p:spTree>
    <p:extLst>
      <p:ext uri="{BB962C8B-B14F-4D97-AF65-F5344CB8AC3E}">
        <p14:creationId xmlns:p14="http://schemas.microsoft.com/office/powerpoint/2010/main" val="17026705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9DD574-FD56-451B-B344-E0DE5C7A8A20}" type="slidenum">
              <a:rPr lang="en-US" smtClean="0"/>
              <a:t>48</a:t>
            </a:fld>
            <a:endParaRPr lang="en-US"/>
          </a:p>
        </p:txBody>
      </p:sp>
    </p:spTree>
    <p:extLst>
      <p:ext uri="{BB962C8B-B14F-4D97-AF65-F5344CB8AC3E}">
        <p14:creationId xmlns:p14="http://schemas.microsoft.com/office/powerpoint/2010/main" val="2848123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How many of you using Spring for an actual project?</a:t>
            </a:r>
            <a:endParaRPr lang="x-none" baseline="0" dirty="0" smtClean="0"/>
          </a:p>
        </p:txBody>
      </p:sp>
      <p:sp>
        <p:nvSpPr>
          <p:cNvPr id="4" name="Slide Number Placeholder 3"/>
          <p:cNvSpPr>
            <a:spLocks noGrp="1"/>
          </p:cNvSpPr>
          <p:nvPr>
            <p:ph type="sldNum" sz="quarter" idx="10"/>
          </p:nvPr>
        </p:nvSpPr>
        <p:spPr/>
        <p:txBody>
          <a:bodyPr/>
          <a:lstStyle/>
          <a:p>
            <a:fld id="{809DD574-FD56-451B-B344-E0DE5C7A8A20}" type="slidenum">
              <a:rPr lang="en-US" smtClean="0"/>
              <a:t>12</a:t>
            </a:fld>
            <a:endParaRPr lang="en-US"/>
          </a:p>
        </p:txBody>
      </p:sp>
    </p:spTree>
    <p:extLst>
      <p:ext uri="{BB962C8B-B14F-4D97-AF65-F5344CB8AC3E}">
        <p14:creationId xmlns:p14="http://schemas.microsoft.com/office/powerpoint/2010/main" val="2142620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x-none" baseline="0" dirty="0" smtClean="0"/>
          </a:p>
        </p:txBody>
      </p:sp>
      <p:sp>
        <p:nvSpPr>
          <p:cNvPr id="4" name="Slide Number Placeholder 3"/>
          <p:cNvSpPr>
            <a:spLocks noGrp="1"/>
          </p:cNvSpPr>
          <p:nvPr>
            <p:ph type="sldNum" sz="quarter" idx="10"/>
          </p:nvPr>
        </p:nvSpPr>
        <p:spPr/>
        <p:txBody>
          <a:bodyPr/>
          <a:lstStyle/>
          <a:p>
            <a:fld id="{809DD574-FD56-451B-B344-E0DE5C7A8A20}" type="slidenum">
              <a:rPr lang="en-US" smtClean="0"/>
              <a:t>13</a:t>
            </a:fld>
            <a:endParaRPr lang="en-US"/>
          </a:p>
        </p:txBody>
      </p:sp>
    </p:spTree>
    <p:extLst>
      <p:ext uri="{BB962C8B-B14F-4D97-AF65-F5344CB8AC3E}">
        <p14:creationId xmlns:p14="http://schemas.microsoft.com/office/powerpoint/2010/main" val="712625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x-none" baseline="0" dirty="0" smtClean="0"/>
          </a:p>
        </p:txBody>
      </p:sp>
      <p:sp>
        <p:nvSpPr>
          <p:cNvPr id="4" name="Slide Number Placeholder 3"/>
          <p:cNvSpPr>
            <a:spLocks noGrp="1"/>
          </p:cNvSpPr>
          <p:nvPr>
            <p:ph type="sldNum" sz="quarter" idx="10"/>
          </p:nvPr>
        </p:nvSpPr>
        <p:spPr/>
        <p:txBody>
          <a:bodyPr/>
          <a:lstStyle/>
          <a:p>
            <a:fld id="{809DD574-FD56-451B-B344-E0DE5C7A8A20}" type="slidenum">
              <a:rPr lang="en-US" smtClean="0"/>
              <a:t>14</a:t>
            </a:fld>
            <a:endParaRPr lang="en-US"/>
          </a:p>
        </p:txBody>
      </p:sp>
    </p:spTree>
    <p:extLst>
      <p:ext uri="{BB962C8B-B14F-4D97-AF65-F5344CB8AC3E}">
        <p14:creationId xmlns:p14="http://schemas.microsoft.com/office/powerpoint/2010/main" val="1705220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x-none" baseline="0" dirty="0" smtClean="0"/>
          </a:p>
        </p:txBody>
      </p:sp>
      <p:sp>
        <p:nvSpPr>
          <p:cNvPr id="4" name="Slide Number Placeholder 3"/>
          <p:cNvSpPr>
            <a:spLocks noGrp="1"/>
          </p:cNvSpPr>
          <p:nvPr>
            <p:ph type="sldNum" sz="quarter" idx="10"/>
          </p:nvPr>
        </p:nvSpPr>
        <p:spPr/>
        <p:txBody>
          <a:bodyPr/>
          <a:lstStyle/>
          <a:p>
            <a:fld id="{809DD574-FD56-451B-B344-E0DE5C7A8A20}" type="slidenum">
              <a:rPr lang="en-US" smtClean="0"/>
              <a:t>15</a:t>
            </a:fld>
            <a:endParaRPr lang="en-US"/>
          </a:p>
        </p:txBody>
      </p:sp>
    </p:spTree>
    <p:extLst>
      <p:ext uri="{BB962C8B-B14F-4D97-AF65-F5344CB8AC3E}">
        <p14:creationId xmlns:p14="http://schemas.microsoft.com/office/powerpoint/2010/main" val="952510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x-none" baseline="0" dirty="0" smtClean="0"/>
          </a:p>
        </p:txBody>
      </p:sp>
      <p:sp>
        <p:nvSpPr>
          <p:cNvPr id="4" name="Slide Number Placeholder 3"/>
          <p:cNvSpPr>
            <a:spLocks noGrp="1"/>
          </p:cNvSpPr>
          <p:nvPr>
            <p:ph type="sldNum" sz="quarter" idx="10"/>
          </p:nvPr>
        </p:nvSpPr>
        <p:spPr/>
        <p:txBody>
          <a:bodyPr/>
          <a:lstStyle/>
          <a:p>
            <a:fld id="{809DD574-FD56-451B-B344-E0DE5C7A8A20}" type="slidenum">
              <a:rPr lang="en-US" smtClean="0"/>
              <a:t>16</a:t>
            </a:fld>
            <a:endParaRPr lang="en-US"/>
          </a:p>
        </p:txBody>
      </p:sp>
    </p:spTree>
    <p:extLst>
      <p:ext uri="{BB962C8B-B14F-4D97-AF65-F5344CB8AC3E}">
        <p14:creationId xmlns:p14="http://schemas.microsoft.com/office/powerpoint/2010/main" val="3663779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AOP is not very important because it’s too much theoretical</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AOP – decorator</a:t>
            </a:r>
            <a:r>
              <a:rPr lang="en-US" baseline="0" dirty="0" smtClean="0"/>
              <a:t> pattern</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Just remember</a:t>
            </a:r>
            <a:r>
              <a:rPr lang="en-US" baseline="0" dirty="0" smtClean="0"/>
              <a:t> – one does its own task, no need to care about everyone else, or more seem-smart “SOLID principle”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However, just for fun:</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AOP vs OOP: aspect</a:t>
            </a:r>
            <a:r>
              <a:rPr lang="en-US" baseline="0" dirty="0" smtClean="0"/>
              <a:t> vs class =&gt; </a:t>
            </a:r>
            <a:r>
              <a:rPr lang="mr-IN" baseline="0" dirty="0" smtClean="0"/>
              <a:t>concept of program structure</a:t>
            </a:r>
          </a:p>
          <a:p>
            <a:pPr marL="0" marR="0" indent="0" algn="l" defTabSz="457200" rtl="0" eaLnBrk="1" fontAlgn="auto" latinLnBrk="0" hangingPunct="1">
              <a:lnSpc>
                <a:spcPct val="100000"/>
              </a:lnSpc>
              <a:spcBef>
                <a:spcPts val="0"/>
              </a:spcBef>
              <a:spcAft>
                <a:spcPts val="0"/>
              </a:spcAft>
              <a:buClrTx/>
              <a:buSzTx/>
              <a:buFontTx/>
              <a:buNone/>
              <a:tabLst/>
              <a:defRPr/>
            </a:pPr>
            <a:r>
              <a:rPr lang="mr-IN" baseline="0" dirty="0" smtClean="0"/>
              <a:t>Aspect: particular part or feature</a:t>
            </a:r>
            <a:endParaRPr lang="en-US" baseline="0" dirty="0" smtClean="0"/>
          </a:p>
          <a:p>
            <a:r>
              <a:rPr lang="x-none" b="1" baseline="0" dirty="0" smtClean="0"/>
              <a:t>Concepts</a:t>
            </a:r>
            <a:r>
              <a:rPr lang="x-none" baseline="0" dirty="0" smtClean="0"/>
              <a:t>:</a:t>
            </a:r>
          </a:p>
          <a:p>
            <a:pPr marL="171450" indent="-171450">
              <a:buFontTx/>
              <a:buChar char="•"/>
            </a:pPr>
            <a:r>
              <a:rPr lang="x-none" baseline="0" dirty="0" smtClean="0"/>
              <a:t>Aspect: 2 approaches </a:t>
            </a:r>
            <a:r>
              <a:rPr lang="mr-IN" baseline="0" dirty="0" smtClean="0"/>
              <a:t>–</a:t>
            </a:r>
            <a:r>
              <a:rPr lang="x-none" baseline="0" dirty="0" smtClean="0"/>
              <a:t> schemma / annotation</a:t>
            </a:r>
          </a:p>
          <a:p>
            <a:pPr marL="171450" indent="-171450">
              <a:buFontTx/>
              <a:buChar char="•"/>
            </a:pPr>
            <a:r>
              <a:rPr lang="x-none" baseline="0" dirty="0" smtClean="0"/>
              <a:t>Joint point: method execution in Spring</a:t>
            </a:r>
          </a:p>
          <a:p>
            <a:pPr marL="171450" indent="-171450">
              <a:buFontTx/>
              <a:buChar char="•"/>
            </a:pPr>
            <a:r>
              <a:rPr lang="x-none" baseline="0" dirty="0" smtClean="0"/>
              <a:t>Advice: around, before, after, etc. -&gt; interceptor in Spring</a:t>
            </a:r>
          </a:p>
          <a:p>
            <a:pPr marL="171450" indent="-171450">
              <a:buFontTx/>
              <a:buChar char="•"/>
            </a:pPr>
            <a:r>
              <a:rPr lang="x-none" baseline="0" dirty="0" smtClean="0"/>
              <a:t>Pointcut: advice vs pointcut expression vs matched joint points</a:t>
            </a:r>
          </a:p>
          <a:p>
            <a:pPr marL="171450" indent="-171450">
              <a:buFontTx/>
              <a:buChar char="•"/>
            </a:pPr>
            <a:r>
              <a:rPr lang="en-US" baseline="0" dirty="0" smtClean="0"/>
              <a:t>I</a:t>
            </a:r>
            <a:r>
              <a:rPr lang="x-none" baseline="0" dirty="0" smtClean="0"/>
              <a:t>ntroduction</a:t>
            </a:r>
          </a:p>
          <a:p>
            <a:pPr marL="171450" indent="-171450">
              <a:buFontTx/>
              <a:buChar char="•"/>
            </a:pPr>
            <a:r>
              <a:rPr lang="x-none" baseline="0" dirty="0" smtClean="0"/>
              <a:t>Target object: adviced object, proxied object in Spring</a:t>
            </a:r>
          </a:p>
          <a:p>
            <a:pPr marL="171450" indent="-171450">
              <a:buFontTx/>
              <a:buChar char="•"/>
            </a:pPr>
            <a:r>
              <a:rPr lang="x-none" baseline="0" dirty="0" smtClean="0"/>
              <a:t>AOP proxies</a:t>
            </a:r>
          </a:p>
          <a:p>
            <a:pPr marL="171450" indent="-171450">
              <a:buFontTx/>
              <a:buChar char="•"/>
            </a:pPr>
            <a:r>
              <a:rPr lang="x-none" baseline="0" dirty="0" smtClean="0"/>
              <a:t>Weaving: compile/load/runtime, Spring at runtime</a:t>
            </a:r>
          </a:p>
        </p:txBody>
      </p:sp>
      <p:sp>
        <p:nvSpPr>
          <p:cNvPr id="4" name="Slide Number Placeholder 3"/>
          <p:cNvSpPr>
            <a:spLocks noGrp="1"/>
          </p:cNvSpPr>
          <p:nvPr>
            <p:ph type="sldNum" sz="quarter" idx="10"/>
          </p:nvPr>
        </p:nvSpPr>
        <p:spPr/>
        <p:txBody>
          <a:bodyPr/>
          <a:lstStyle/>
          <a:p>
            <a:fld id="{809DD574-FD56-451B-B344-E0DE5C7A8A20}" type="slidenum">
              <a:rPr lang="en-US" smtClean="0"/>
              <a:t>17</a:t>
            </a:fld>
            <a:endParaRPr lang="en-US"/>
          </a:p>
        </p:txBody>
      </p:sp>
    </p:spTree>
    <p:extLst>
      <p:ext uri="{BB962C8B-B14F-4D97-AF65-F5344CB8AC3E}">
        <p14:creationId xmlns:p14="http://schemas.microsoft.com/office/powerpoint/2010/main" val="3398788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Compare profiler &amp; AOP</a:t>
            </a:r>
            <a:endParaRPr lang="x-none" baseline="0" dirty="0" smtClean="0"/>
          </a:p>
        </p:txBody>
      </p:sp>
      <p:sp>
        <p:nvSpPr>
          <p:cNvPr id="4" name="Slide Number Placeholder 3"/>
          <p:cNvSpPr>
            <a:spLocks noGrp="1"/>
          </p:cNvSpPr>
          <p:nvPr>
            <p:ph type="sldNum" sz="quarter" idx="10"/>
          </p:nvPr>
        </p:nvSpPr>
        <p:spPr/>
        <p:txBody>
          <a:bodyPr/>
          <a:lstStyle/>
          <a:p>
            <a:fld id="{809DD574-FD56-451B-B344-E0DE5C7A8A20}" type="slidenum">
              <a:rPr lang="en-US" smtClean="0"/>
              <a:t>18</a:t>
            </a:fld>
            <a:endParaRPr lang="en-US"/>
          </a:p>
        </p:txBody>
      </p:sp>
    </p:spTree>
    <p:extLst>
      <p:ext uri="{BB962C8B-B14F-4D97-AF65-F5344CB8AC3E}">
        <p14:creationId xmlns:p14="http://schemas.microsoft.com/office/powerpoint/2010/main" val="40175736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20.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21.emf"/></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13362" y="1888177"/>
            <a:ext cx="8178140" cy="2526125"/>
          </a:xfrm>
        </p:spPr>
        <p:txBody>
          <a:bodyPr anchor="b">
            <a:normAutofit/>
          </a:bodyPr>
          <a:lstStyle>
            <a:lvl1pPr algn="l">
              <a:lnSpc>
                <a:spcPct val="100000"/>
              </a:lnSpc>
              <a:defRPr sz="4800">
                <a:solidFill>
                  <a:schemeClr val="accent4"/>
                </a:solidFill>
              </a:defRPr>
            </a:lvl1pPr>
          </a:lstStyle>
          <a:p>
            <a:r>
              <a:rPr lang="vi-VN" dirty="0"/>
              <a:t>CLICK TO EDIT MASTER TITLE STYLE</a:t>
            </a:r>
            <a:endParaRPr lang="en-US" dirty="0"/>
          </a:p>
        </p:txBody>
      </p:sp>
      <p:sp>
        <p:nvSpPr>
          <p:cNvPr id="3" name="Subtitle 2"/>
          <p:cNvSpPr>
            <a:spLocks noGrp="1"/>
          </p:cNvSpPr>
          <p:nvPr>
            <p:ph type="subTitle" idx="1"/>
          </p:nvPr>
        </p:nvSpPr>
        <p:spPr>
          <a:xfrm>
            <a:off x="1013362" y="4690804"/>
            <a:ext cx="8178140" cy="1009352"/>
          </a:xfrm>
        </p:spPr>
        <p:txBody>
          <a:bodyPr>
            <a:normAutofit/>
          </a:bodyPr>
          <a:lstStyle>
            <a:lvl1pPr marL="0" indent="0" algn="l">
              <a:buNone/>
              <a:defRPr sz="28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1002" y="5296394"/>
            <a:ext cx="1631547" cy="1209911"/>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757334" y="-60278"/>
            <a:ext cx="2434666" cy="2707945"/>
          </a:xfrm>
          <a:prstGeom prst="rect">
            <a:avLst/>
          </a:prstGeom>
        </p:spPr>
      </p:pic>
    </p:spTree>
    <p:extLst>
      <p:ext uri="{BB962C8B-B14F-4D97-AF65-F5344CB8AC3E}">
        <p14:creationId xmlns:p14="http://schemas.microsoft.com/office/powerpoint/2010/main" val="3219387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with top image">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1799" b="49164"/>
          <a:stretch/>
        </p:blipFill>
        <p:spPr>
          <a:xfrm>
            <a:off x="0" y="-9939"/>
            <a:ext cx="12189976" cy="3025282"/>
          </a:xfrm>
          <a:prstGeom prst="rect">
            <a:avLst/>
          </a:prstGeom>
        </p:spPr>
      </p:pic>
      <p:sp>
        <p:nvSpPr>
          <p:cNvPr id="2" name="Title 1"/>
          <p:cNvSpPr>
            <a:spLocks noGrp="1"/>
          </p:cNvSpPr>
          <p:nvPr>
            <p:ph type="title" hasCustomPrompt="1"/>
          </p:nvPr>
        </p:nvSpPr>
        <p:spPr>
          <a:xfrm>
            <a:off x="838200" y="147620"/>
            <a:ext cx="10515600" cy="447675"/>
          </a:xfrm>
        </p:spPr>
        <p:txBody>
          <a:bodyPr vert="horz" lIns="91440" tIns="45720" rIns="91440" bIns="45720" rtlCol="0" anchor="t">
            <a:normAutofit/>
          </a:bodyPr>
          <a:lstStyle>
            <a:lvl1pPr algn="ctr">
              <a:defRPr lang="en-US"/>
            </a:lvl1pPr>
          </a:lstStyle>
          <a:p>
            <a:pPr lvl="0" algn="ctr"/>
            <a:r>
              <a:rPr lang="vi-VN" dirty="0"/>
              <a:t>CLICK TO EDIT TITLE</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39"/>
            <a:ext cx="961901" cy="551910"/>
          </a:xfrm>
          <a:prstGeom prst="rect">
            <a:avLst/>
          </a:prstGeom>
        </p:spPr>
      </p:pic>
      <p:sp>
        <p:nvSpPr>
          <p:cNvPr id="17" name="Picture Placeholder 16"/>
          <p:cNvSpPr>
            <a:spLocks noGrp="1"/>
          </p:cNvSpPr>
          <p:nvPr>
            <p:ph type="pic" sz="quarter" idx="14" hasCustomPrompt="1"/>
          </p:nvPr>
        </p:nvSpPr>
        <p:spPr>
          <a:xfrm>
            <a:off x="484188" y="3344702"/>
            <a:ext cx="2549525" cy="1077129"/>
          </a:xfrm>
        </p:spPr>
        <p:txBody>
          <a:bodyPr/>
          <a:lstStyle>
            <a:lvl1pPr marL="0" indent="0">
              <a:buNone/>
              <a:defRPr/>
            </a:lvl1pPr>
          </a:lstStyle>
          <a:p>
            <a:r>
              <a:rPr lang="en-US"/>
              <a:t> </a:t>
            </a:r>
          </a:p>
        </p:txBody>
      </p:sp>
      <p:sp>
        <p:nvSpPr>
          <p:cNvPr id="18" name="Picture Placeholder 16"/>
          <p:cNvSpPr>
            <a:spLocks noGrp="1"/>
          </p:cNvSpPr>
          <p:nvPr>
            <p:ph type="pic" sz="quarter" idx="15" hasCustomPrompt="1"/>
          </p:nvPr>
        </p:nvSpPr>
        <p:spPr>
          <a:xfrm>
            <a:off x="3366534" y="3344702"/>
            <a:ext cx="2549525" cy="1077129"/>
          </a:xfrm>
        </p:spPr>
        <p:txBody>
          <a:bodyPr/>
          <a:lstStyle>
            <a:lvl1pPr marL="0" indent="0">
              <a:buNone/>
              <a:defRPr/>
            </a:lvl1pPr>
          </a:lstStyle>
          <a:p>
            <a:r>
              <a:rPr lang="en-US"/>
              <a:t> </a:t>
            </a:r>
          </a:p>
        </p:txBody>
      </p:sp>
      <p:sp>
        <p:nvSpPr>
          <p:cNvPr id="19" name="Picture Placeholder 16"/>
          <p:cNvSpPr>
            <a:spLocks noGrp="1"/>
          </p:cNvSpPr>
          <p:nvPr>
            <p:ph type="pic" sz="quarter" idx="16" hasCustomPrompt="1"/>
          </p:nvPr>
        </p:nvSpPr>
        <p:spPr>
          <a:xfrm>
            <a:off x="6288640" y="3344702"/>
            <a:ext cx="2549525" cy="1077129"/>
          </a:xfrm>
        </p:spPr>
        <p:txBody>
          <a:bodyPr/>
          <a:lstStyle>
            <a:lvl1pPr marL="0" indent="0">
              <a:buNone/>
              <a:defRPr/>
            </a:lvl1pPr>
          </a:lstStyle>
          <a:p>
            <a:r>
              <a:rPr lang="en-US"/>
              <a:t> </a:t>
            </a:r>
          </a:p>
        </p:txBody>
      </p:sp>
      <p:sp>
        <p:nvSpPr>
          <p:cNvPr id="20" name="Picture Placeholder 16"/>
          <p:cNvSpPr>
            <a:spLocks noGrp="1"/>
          </p:cNvSpPr>
          <p:nvPr>
            <p:ph type="pic" sz="quarter" idx="17" hasCustomPrompt="1"/>
          </p:nvPr>
        </p:nvSpPr>
        <p:spPr>
          <a:xfrm>
            <a:off x="9220683" y="3344702"/>
            <a:ext cx="2549525" cy="1077129"/>
          </a:xfrm>
        </p:spPr>
        <p:txBody>
          <a:bodyPr/>
          <a:lstStyle>
            <a:lvl1pPr marL="0" indent="0">
              <a:buNone/>
              <a:defRPr/>
            </a:lvl1pPr>
          </a:lstStyle>
          <a:p>
            <a:r>
              <a:rPr lang="en-US"/>
              <a:t> </a:t>
            </a:r>
          </a:p>
        </p:txBody>
      </p:sp>
      <p:sp>
        <p:nvSpPr>
          <p:cNvPr id="24" name="Text Placeholder 23"/>
          <p:cNvSpPr>
            <a:spLocks noGrp="1"/>
          </p:cNvSpPr>
          <p:nvPr>
            <p:ph type="body" sz="quarter" idx="18" hasCustomPrompt="1"/>
          </p:nvPr>
        </p:nvSpPr>
        <p:spPr>
          <a:xfrm>
            <a:off x="484188" y="4695342"/>
            <a:ext cx="2549525" cy="582337"/>
          </a:xfrm>
        </p:spPr>
        <p:txBody>
          <a:bodyPr>
            <a:normAutofit/>
          </a:bodyPr>
          <a:lstStyle>
            <a:lvl1pPr marL="0" indent="0" algn="ctr">
              <a:buNone/>
              <a:defRPr sz="1800" b="1"/>
            </a:lvl1pPr>
          </a:lstStyle>
          <a:p>
            <a:pPr lvl="0"/>
            <a:r>
              <a:rPr lang="vi-VN" dirty="0"/>
              <a:t>ADD TITLE</a:t>
            </a:r>
            <a:endParaRPr lang="en-US" dirty="0"/>
          </a:p>
        </p:txBody>
      </p:sp>
      <p:sp>
        <p:nvSpPr>
          <p:cNvPr id="25" name="Text Placeholder 23"/>
          <p:cNvSpPr>
            <a:spLocks noGrp="1"/>
          </p:cNvSpPr>
          <p:nvPr>
            <p:ph type="body" sz="quarter" idx="19" hasCustomPrompt="1"/>
          </p:nvPr>
        </p:nvSpPr>
        <p:spPr>
          <a:xfrm>
            <a:off x="3366535" y="4695342"/>
            <a:ext cx="2549525" cy="582337"/>
          </a:xfrm>
        </p:spPr>
        <p:txBody>
          <a:bodyPr>
            <a:normAutofit/>
          </a:bodyPr>
          <a:lstStyle>
            <a:lvl1pPr marL="0" indent="0" algn="ctr">
              <a:buNone/>
              <a:defRPr sz="1800" b="1"/>
            </a:lvl1pPr>
          </a:lstStyle>
          <a:p>
            <a:pPr lvl="0"/>
            <a:r>
              <a:rPr lang="vi-VN" dirty="0"/>
              <a:t>ADD TITLE</a:t>
            </a:r>
            <a:endParaRPr lang="en-US" dirty="0"/>
          </a:p>
        </p:txBody>
      </p:sp>
      <p:sp>
        <p:nvSpPr>
          <p:cNvPr id="26" name="Text Placeholder 23"/>
          <p:cNvSpPr>
            <a:spLocks noGrp="1"/>
          </p:cNvSpPr>
          <p:nvPr>
            <p:ph type="body" sz="quarter" idx="20" hasCustomPrompt="1"/>
          </p:nvPr>
        </p:nvSpPr>
        <p:spPr>
          <a:xfrm>
            <a:off x="6288640" y="4695342"/>
            <a:ext cx="2549525" cy="582337"/>
          </a:xfrm>
        </p:spPr>
        <p:txBody>
          <a:bodyPr>
            <a:normAutofit/>
          </a:bodyPr>
          <a:lstStyle>
            <a:lvl1pPr marL="0" indent="0" algn="ctr">
              <a:buNone/>
              <a:defRPr sz="1800" b="1"/>
            </a:lvl1pPr>
          </a:lstStyle>
          <a:p>
            <a:pPr lvl="0"/>
            <a:r>
              <a:rPr lang="vi-VN" dirty="0"/>
              <a:t>ADD TITLE</a:t>
            </a:r>
            <a:endParaRPr lang="en-US" dirty="0"/>
          </a:p>
        </p:txBody>
      </p:sp>
      <p:sp>
        <p:nvSpPr>
          <p:cNvPr id="27" name="Text Placeholder 23"/>
          <p:cNvSpPr>
            <a:spLocks noGrp="1"/>
          </p:cNvSpPr>
          <p:nvPr>
            <p:ph type="body" sz="quarter" idx="21" hasCustomPrompt="1"/>
          </p:nvPr>
        </p:nvSpPr>
        <p:spPr>
          <a:xfrm>
            <a:off x="9220683" y="4695342"/>
            <a:ext cx="2549525" cy="582337"/>
          </a:xfrm>
        </p:spPr>
        <p:txBody>
          <a:bodyPr>
            <a:normAutofit/>
          </a:bodyPr>
          <a:lstStyle>
            <a:lvl1pPr marL="0" indent="0" algn="ctr">
              <a:buNone/>
              <a:defRPr sz="1800" b="1"/>
            </a:lvl1pPr>
          </a:lstStyle>
          <a:p>
            <a:pPr lvl="0"/>
            <a:r>
              <a:rPr lang="vi-VN" dirty="0"/>
              <a:t>ADD TITLE</a:t>
            </a:r>
            <a:endParaRPr lang="en-US" dirty="0"/>
          </a:p>
        </p:txBody>
      </p:sp>
      <p:sp>
        <p:nvSpPr>
          <p:cNvPr id="29" name="Text Placeholder 28"/>
          <p:cNvSpPr>
            <a:spLocks noGrp="1"/>
          </p:cNvSpPr>
          <p:nvPr>
            <p:ph type="body" sz="quarter" idx="22" hasCustomPrompt="1"/>
          </p:nvPr>
        </p:nvSpPr>
        <p:spPr>
          <a:xfrm>
            <a:off x="484188" y="5312651"/>
            <a:ext cx="2549525" cy="1112838"/>
          </a:xfrm>
        </p:spPr>
        <p:txBody>
          <a:bodyPr>
            <a:normAutofit/>
          </a:bodyPr>
          <a:lstStyle>
            <a:lvl1pPr marL="0" indent="0" algn="ctr">
              <a:buNone/>
              <a:defRPr sz="1400" baseline="0"/>
            </a:lvl1pPr>
            <a:lvl5pPr marL="1828800" indent="0" algn="l">
              <a:buNone/>
              <a:defRPr/>
            </a:lvl5pPr>
          </a:lstStyle>
          <a:p>
            <a:pPr lvl="0"/>
            <a:r>
              <a:rPr lang="vi-VN"/>
              <a:t>Click to add short description</a:t>
            </a:r>
            <a:endParaRPr lang="en-US" dirty="0"/>
          </a:p>
        </p:txBody>
      </p:sp>
      <p:sp>
        <p:nvSpPr>
          <p:cNvPr id="30" name="Text Placeholder 28"/>
          <p:cNvSpPr>
            <a:spLocks noGrp="1"/>
          </p:cNvSpPr>
          <p:nvPr>
            <p:ph type="body" sz="quarter" idx="23" hasCustomPrompt="1"/>
          </p:nvPr>
        </p:nvSpPr>
        <p:spPr>
          <a:xfrm>
            <a:off x="3366534" y="5312651"/>
            <a:ext cx="2549525" cy="1112838"/>
          </a:xfrm>
        </p:spPr>
        <p:txBody>
          <a:bodyPr>
            <a:normAutofit/>
          </a:bodyPr>
          <a:lstStyle>
            <a:lvl1pPr marL="0" indent="0" algn="ctr">
              <a:buNone/>
              <a:defRPr sz="1400" baseline="0"/>
            </a:lvl1pPr>
            <a:lvl5pPr marL="1828800" indent="0" algn="l">
              <a:buNone/>
              <a:defRPr/>
            </a:lvl5pPr>
          </a:lstStyle>
          <a:p>
            <a:pPr lvl="0"/>
            <a:r>
              <a:rPr lang="vi-VN"/>
              <a:t>Click to add short description</a:t>
            </a:r>
            <a:endParaRPr lang="en-US" dirty="0"/>
          </a:p>
        </p:txBody>
      </p:sp>
      <p:sp>
        <p:nvSpPr>
          <p:cNvPr id="31" name="Text Placeholder 28"/>
          <p:cNvSpPr>
            <a:spLocks noGrp="1"/>
          </p:cNvSpPr>
          <p:nvPr>
            <p:ph type="body" sz="quarter" idx="24" hasCustomPrompt="1"/>
          </p:nvPr>
        </p:nvSpPr>
        <p:spPr>
          <a:xfrm>
            <a:off x="6288640" y="5312651"/>
            <a:ext cx="2549525" cy="1112838"/>
          </a:xfrm>
        </p:spPr>
        <p:txBody>
          <a:bodyPr>
            <a:normAutofit/>
          </a:bodyPr>
          <a:lstStyle>
            <a:lvl1pPr marL="0" indent="0" algn="ctr">
              <a:buNone/>
              <a:defRPr sz="1400" baseline="0"/>
            </a:lvl1pPr>
            <a:lvl5pPr marL="1828800" indent="0" algn="l">
              <a:buNone/>
              <a:defRPr/>
            </a:lvl5pPr>
          </a:lstStyle>
          <a:p>
            <a:pPr lvl="0"/>
            <a:r>
              <a:rPr lang="vi-VN"/>
              <a:t>Click to add short description</a:t>
            </a:r>
            <a:endParaRPr lang="en-US" dirty="0"/>
          </a:p>
        </p:txBody>
      </p:sp>
      <p:sp>
        <p:nvSpPr>
          <p:cNvPr id="32" name="Text Placeholder 28"/>
          <p:cNvSpPr>
            <a:spLocks noGrp="1"/>
          </p:cNvSpPr>
          <p:nvPr>
            <p:ph type="body" sz="quarter" idx="25" hasCustomPrompt="1"/>
          </p:nvPr>
        </p:nvSpPr>
        <p:spPr>
          <a:xfrm>
            <a:off x="9220683" y="5312651"/>
            <a:ext cx="2549525" cy="1112838"/>
          </a:xfrm>
        </p:spPr>
        <p:txBody>
          <a:bodyPr>
            <a:normAutofit/>
          </a:bodyPr>
          <a:lstStyle>
            <a:lvl1pPr marL="0" indent="0" algn="ctr">
              <a:buNone/>
              <a:defRPr sz="1400" baseline="0"/>
            </a:lvl1pPr>
            <a:lvl5pPr marL="1828800" indent="0" algn="l">
              <a:buNone/>
              <a:defRPr/>
            </a:lvl5pPr>
          </a:lstStyle>
          <a:p>
            <a:pPr lvl="0"/>
            <a:r>
              <a:rPr lang="vi-VN"/>
              <a:t>Click to add short description</a:t>
            </a:r>
            <a:endParaRPr lang="en-US" dirty="0"/>
          </a:p>
        </p:txBody>
      </p:sp>
    </p:spTree>
    <p:extLst>
      <p:ext uri="{BB962C8B-B14F-4D97-AF65-F5344CB8AC3E}">
        <p14:creationId xmlns:p14="http://schemas.microsoft.com/office/powerpoint/2010/main" val="358936712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146465"/>
            <a:ext cx="10515600" cy="519458"/>
          </a:xfrm>
        </p:spPr>
        <p:txBody>
          <a:bodyPr vert="horz" lIns="91440" tIns="45720" rIns="91440" bIns="45720" rtlCol="0" anchor="t">
            <a:normAutofit/>
          </a:bodyPr>
          <a:lstStyle>
            <a:lvl1pPr algn="ctr">
              <a:defRPr lang="en-US"/>
            </a:lvl1pPr>
          </a:lstStyle>
          <a:p>
            <a:pPr lvl="0" algn="ctr"/>
            <a:r>
              <a:rPr lang="vi-VN" dirty="0"/>
              <a:t>CLICK TO EDIT TITLE</a:t>
            </a:r>
            <a:endParaRPr lang="en-US" dirty="0"/>
          </a:p>
        </p:txBody>
      </p:sp>
      <p:sp>
        <p:nvSpPr>
          <p:cNvPr id="3" name="Text Placeholder 2"/>
          <p:cNvSpPr>
            <a:spLocks noGrp="1"/>
          </p:cNvSpPr>
          <p:nvPr>
            <p:ph type="body" idx="1" hasCustomPrompt="1"/>
          </p:nvPr>
        </p:nvSpPr>
        <p:spPr>
          <a:xfrm>
            <a:off x="839788" y="1132934"/>
            <a:ext cx="5157787" cy="823912"/>
          </a:xfrm>
        </p:spPr>
        <p:txBody>
          <a:bodyPr anchor="b">
            <a:noAutofit/>
          </a:bodyPr>
          <a:lstStyle>
            <a:lvl1pPr marL="0" indent="0">
              <a:buNone/>
              <a:defRPr sz="2800" b="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4" name="Content Placeholder 3"/>
          <p:cNvSpPr>
            <a:spLocks noGrp="1"/>
          </p:cNvSpPr>
          <p:nvPr>
            <p:ph sz="half" idx="2" hasCustomPrompt="1"/>
          </p:nvPr>
        </p:nvSpPr>
        <p:spPr>
          <a:xfrm>
            <a:off x="839788" y="2120900"/>
            <a:ext cx="5157787" cy="3951908"/>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172200" y="1132934"/>
            <a:ext cx="5183188" cy="823912"/>
          </a:xfrm>
        </p:spPr>
        <p:txBody>
          <a:bodyPr anchor="b">
            <a:noAutofit/>
          </a:bodyPr>
          <a:lstStyle>
            <a:lvl1pPr marL="0" indent="0">
              <a:buNone/>
              <a:defRPr sz="2800" b="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6" name="Content Placeholder 5"/>
          <p:cNvSpPr>
            <a:spLocks noGrp="1"/>
          </p:cNvSpPr>
          <p:nvPr>
            <p:ph sz="quarter" idx="4" hasCustomPrompt="1"/>
          </p:nvPr>
        </p:nvSpPr>
        <p:spPr>
          <a:xfrm>
            <a:off x="6172200" y="2120900"/>
            <a:ext cx="5183188" cy="3951908"/>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39"/>
            <a:ext cx="961901" cy="551910"/>
          </a:xfrm>
          <a:prstGeom prst="rect">
            <a:avLst/>
          </a:prstGeom>
        </p:spPr>
      </p:pic>
    </p:spTree>
    <p:extLst>
      <p:ext uri="{BB962C8B-B14F-4D97-AF65-F5344CB8AC3E}">
        <p14:creationId xmlns:p14="http://schemas.microsoft.com/office/powerpoint/2010/main" val="2900044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ngle Statement">
    <p:bg>
      <p:bgPr>
        <a:blipFill dpi="0" rotWithShape="1">
          <a:blip r:embed="rId2">
            <a:lum/>
          </a:blip>
          <a:srcRect/>
          <a:stretch>
            <a:fillRect l="-1000" t="-5000" r="34000" b="-8000"/>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8073" y="0"/>
            <a:ext cx="6076355" cy="6858000"/>
          </a:xfrm>
          <a:prstGeom prst="rect">
            <a:avLst/>
          </a:prstGeom>
        </p:spPr>
      </p:pic>
      <p:sp>
        <p:nvSpPr>
          <p:cNvPr id="5" name="Content Placeholder 4"/>
          <p:cNvSpPr>
            <a:spLocks noGrp="1"/>
          </p:cNvSpPr>
          <p:nvPr>
            <p:ph sz="quarter" idx="11" hasCustomPrompt="1"/>
          </p:nvPr>
        </p:nvSpPr>
        <p:spPr>
          <a:xfrm>
            <a:off x="7238999" y="1958748"/>
            <a:ext cx="3113315" cy="3201081"/>
          </a:xfrm>
        </p:spPr>
        <p:txBody>
          <a:bodyPr/>
          <a:lstStyle>
            <a:lvl1pPr>
              <a:buClr>
                <a:schemeClr val="accent4">
                  <a:lumMod val="60000"/>
                  <a:lumOff val="40000"/>
                </a:schemeClr>
              </a:buClr>
              <a:defRPr>
                <a:solidFill>
                  <a:schemeClr val="bg1"/>
                </a:solidFill>
              </a:defRPr>
            </a:lvl1pPr>
            <a:lvl2pPr>
              <a:buClr>
                <a:schemeClr val="accent4">
                  <a:lumMod val="60000"/>
                  <a:lumOff val="40000"/>
                </a:schemeClr>
              </a:buClr>
              <a:defRPr>
                <a:solidFill>
                  <a:schemeClr val="bg1"/>
                </a:solidFill>
              </a:defRPr>
            </a:lvl2pPr>
            <a:lvl3pPr>
              <a:buClr>
                <a:schemeClr val="accent4">
                  <a:lumMod val="60000"/>
                  <a:lumOff val="40000"/>
                </a:schemeClr>
              </a:buClr>
              <a:defRPr>
                <a:solidFill>
                  <a:schemeClr val="bg1"/>
                </a:solidFill>
              </a:defRPr>
            </a:lvl3pPr>
            <a:lvl4pPr>
              <a:buClr>
                <a:schemeClr val="accent4">
                  <a:lumMod val="60000"/>
                  <a:lumOff val="40000"/>
                </a:schemeClr>
              </a:buClr>
              <a:defRPr>
                <a:solidFill>
                  <a:schemeClr val="bg1"/>
                </a:solidFill>
              </a:defRPr>
            </a:lvl4pPr>
            <a:lvl5pPr>
              <a:buClr>
                <a:schemeClr val="accent4">
                  <a:lumMod val="60000"/>
                  <a:lumOff val="40000"/>
                </a:schemeClr>
              </a:buClr>
              <a:defRPr>
                <a:solidFill>
                  <a:schemeClr val="bg1"/>
                </a:solidFill>
              </a:defRPr>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286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ngle Statement 2">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8962" y="0"/>
            <a:ext cx="6076355" cy="6858000"/>
          </a:xfrm>
          <a:prstGeom prst="rect">
            <a:avLst/>
          </a:prstGeom>
        </p:spPr>
      </p:pic>
      <p:sp>
        <p:nvSpPr>
          <p:cNvPr id="3" name="Rectangle 2"/>
          <p:cNvSpPr/>
          <p:nvPr/>
        </p:nvSpPr>
        <p:spPr>
          <a:xfrm>
            <a:off x="11244943" y="0"/>
            <a:ext cx="947057" cy="68580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Content Placeholder 4"/>
          <p:cNvSpPr>
            <a:spLocks noGrp="1"/>
          </p:cNvSpPr>
          <p:nvPr>
            <p:ph sz="quarter" idx="11"/>
          </p:nvPr>
        </p:nvSpPr>
        <p:spPr>
          <a:xfrm>
            <a:off x="7238999" y="1958748"/>
            <a:ext cx="3113315" cy="3201081"/>
          </a:xfrm>
        </p:spPr>
        <p:txBody>
          <a:bodyPr/>
          <a:lstStyle>
            <a:lvl1pPr>
              <a:buClr>
                <a:schemeClr val="accent4">
                  <a:lumMod val="60000"/>
                  <a:lumOff val="40000"/>
                </a:schemeClr>
              </a:buClr>
              <a:defRPr>
                <a:solidFill>
                  <a:schemeClr val="bg1"/>
                </a:solidFill>
              </a:defRPr>
            </a:lvl1pPr>
            <a:lvl2pPr>
              <a:buClr>
                <a:schemeClr val="accent4">
                  <a:lumMod val="60000"/>
                  <a:lumOff val="40000"/>
                </a:schemeClr>
              </a:buClr>
              <a:defRPr>
                <a:solidFill>
                  <a:schemeClr val="bg1"/>
                </a:solidFill>
              </a:defRPr>
            </a:lvl2pPr>
            <a:lvl3pPr>
              <a:buClr>
                <a:schemeClr val="accent4">
                  <a:lumMod val="60000"/>
                  <a:lumOff val="40000"/>
                </a:schemeClr>
              </a:buClr>
              <a:defRPr>
                <a:solidFill>
                  <a:schemeClr val="bg1"/>
                </a:solidFill>
              </a:defRPr>
            </a:lvl3pPr>
            <a:lvl4pPr>
              <a:buClr>
                <a:schemeClr val="accent4">
                  <a:lumMod val="60000"/>
                  <a:lumOff val="40000"/>
                </a:schemeClr>
              </a:buClr>
              <a:defRPr>
                <a:solidFill>
                  <a:schemeClr val="bg1"/>
                </a:solidFill>
              </a:defRPr>
            </a:lvl4pPr>
            <a:lvl5pPr>
              <a:buClr>
                <a:schemeClr val="accent4">
                  <a:lumMod val="60000"/>
                  <a:lumOff val="40000"/>
                </a:schemeClr>
              </a:buCl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2375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ingle Statement 3">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8962" y="0"/>
            <a:ext cx="6076355" cy="6858000"/>
          </a:xfrm>
          <a:prstGeom prst="rect">
            <a:avLst/>
          </a:prstGeom>
        </p:spPr>
      </p:pic>
      <p:sp>
        <p:nvSpPr>
          <p:cNvPr id="10" name="Rectangle 9"/>
          <p:cNvSpPr/>
          <p:nvPr/>
        </p:nvSpPr>
        <p:spPr>
          <a:xfrm>
            <a:off x="11244943" y="0"/>
            <a:ext cx="947057" cy="68580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Content Placeholder 4"/>
          <p:cNvSpPr>
            <a:spLocks noGrp="1"/>
          </p:cNvSpPr>
          <p:nvPr>
            <p:ph sz="quarter" idx="11" hasCustomPrompt="1"/>
          </p:nvPr>
        </p:nvSpPr>
        <p:spPr>
          <a:xfrm>
            <a:off x="7238999" y="1958748"/>
            <a:ext cx="3113315" cy="3201081"/>
          </a:xfrm>
        </p:spPr>
        <p:txBody>
          <a:bodyPr/>
          <a:lstStyle>
            <a:lvl1pPr>
              <a:buClr>
                <a:schemeClr val="accent4">
                  <a:lumMod val="60000"/>
                  <a:lumOff val="40000"/>
                </a:schemeClr>
              </a:buClr>
              <a:defRPr>
                <a:solidFill>
                  <a:schemeClr val="bg1"/>
                </a:solidFill>
              </a:defRPr>
            </a:lvl1pPr>
            <a:lvl2pPr>
              <a:buClr>
                <a:schemeClr val="accent4">
                  <a:lumMod val="60000"/>
                  <a:lumOff val="40000"/>
                </a:schemeClr>
              </a:buClr>
              <a:defRPr>
                <a:solidFill>
                  <a:schemeClr val="bg1"/>
                </a:solidFill>
              </a:defRPr>
            </a:lvl2pPr>
            <a:lvl3pPr>
              <a:buClr>
                <a:schemeClr val="accent4">
                  <a:lumMod val="60000"/>
                  <a:lumOff val="40000"/>
                </a:schemeClr>
              </a:buClr>
              <a:defRPr>
                <a:solidFill>
                  <a:schemeClr val="bg1"/>
                </a:solidFill>
              </a:defRPr>
            </a:lvl3pPr>
            <a:lvl4pPr>
              <a:buClr>
                <a:schemeClr val="accent4">
                  <a:lumMod val="60000"/>
                  <a:lumOff val="40000"/>
                </a:schemeClr>
              </a:buClr>
              <a:defRPr>
                <a:solidFill>
                  <a:schemeClr val="bg1"/>
                </a:solidFill>
              </a:defRPr>
            </a:lvl4pPr>
            <a:lvl5pPr>
              <a:buClr>
                <a:schemeClr val="accent4">
                  <a:lumMod val="60000"/>
                  <a:lumOff val="40000"/>
                </a:schemeClr>
              </a:buClr>
              <a:defRPr>
                <a:solidFill>
                  <a:schemeClr val="bg1"/>
                </a:solidFill>
              </a:defRPr>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7413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46464"/>
            <a:ext cx="10515600" cy="549275"/>
          </a:xfrm>
        </p:spPr>
        <p:txBody>
          <a:bodyPr vert="horz" lIns="91440" tIns="45720" rIns="91440" bIns="45720" rtlCol="0" anchor="t">
            <a:normAutofit/>
          </a:bodyPr>
          <a:lstStyle>
            <a:lvl1pPr algn="ctr">
              <a:defRPr lang="en-US"/>
            </a:lvl1pPr>
          </a:lstStyle>
          <a:p>
            <a:pPr lvl="0" algn="ctr"/>
            <a:r>
              <a:rPr lang="vi-VN" dirty="0"/>
              <a:t>CLICK TO EDIT TITLE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39"/>
            <a:ext cx="961901" cy="551910"/>
          </a:xfrm>
          <a:prstGeom prst="rect">
            <a:avLst/>
          </a:prstGeom>
        </p:spPr>
      </p:pic>
    </p:spTree>
    <p:extLst>
      <p:ext uri="{BB962C8B-B14F-4D97-AF65-F5344CB8AC3E}">
        <p14:creationId xmlns:p14="http://schemas.microsoft.com/office/powerpoint/2010/main" val="2980806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ock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50825"/>
            <a:ext cx="10515600" cy="600075"/>
          </a:xfrm>
        </p:spPr>
        <p:txBody>
          <a:bodyPr vert="horz" lIns="91440" tIns="45720" rIns="91440" bIns="45720" rtlCol="0" anchor="t">
            <a:normAutofit/>
          </a:bodyPr>
          <a:lstStyle>
            <a:lvl1pPr algn="ctr">
              <a:defRPr lang="en-US" baseline="0"/>
            </a:lvl1pPr>
          </a:lstStyle>
          <a:p>
            <a:pPr lvl="0" algn="ctr"/>
            <a:r>
              <a:rPr lang="vi-VN" dirty="0"/>
              <a:t>CLICK TO EDIT TITLE</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440936383"/>
              </p:ext>
            </p:extLst>
          </p:nvPr>
        </p:nvGraphicFramePr>
        <p:xfrm>
          <a:off x="0" y="939800"/>
          <a:ext cx="12192000" cy="5918200"/>
        </p:xfrm>
        <a:graphic>
          <a:graphicData uri="http://schemas.openxmlformats.org/drawingml/2006/table">
            <a:tbl>
              <a:tblPr firstRow="1" bandRow="1">
                <a:tableStyleId>{2D5ABB26-0587-4C30-8999-92F81FD0307C}</a:tableStyleId>
              </a:tblPr>
              <a:tblGrid>
                <a:gridCol w="2438400">
                  <a:extLst>
                    <a:ext uri="{9D8B030D-6E8A-4147-A177-3AD203B41FA5}">
                      <a16:colId xmlns:a16="http://schemas.microsoft.com/office/drawing/2014/main" xmlns="" val="20000"/>
                    </a:ext>
                  </a:extLst>
                </a:gridCol>
                <a:gridCol w="2438400">
                  <a:extLst>
                    <a:ext uri="{9D8B030D-6E8A-4147-A177-3AD203B41FA5}">
                      <a16:colId xmlns:a16="http://schemas.microsoft.com/office/drawing/2014/main" xmlns="" val="20001"/>
                    </a:ext>
                  </a:extLst>
                </a:gridCol>
                <a:gridCol w="2438400">
                  <a:extLst>
                    <a:ext uri="{9D8B030D-6E8A-4147-A177-3AD203B41FA5}">
                      <a16:colId xmlns:a16="http://schemas.microsoft.com/office/drawing/2014/main" xmlns="" val="20002"/>
                    </a:ext>
                  </a:extLst>
                </a:gridCol>
                <a:gridCol w="2438400">
                  <a:extLst>
                    <a:ext uri="{9D8B030D-6E8A-4147-A177-3AD203B41FA5}">
                      <a16:colId xmlns:a16="http://schemas.microsoft.com/office/drawing/2014/main" xmlns="" val="20003"/>
                    </a:ext>
                  </a:extLst>
                </a:gridCol>
                <a:gridCol w="2438400">
                  <a:extLst>
                    <a:ext uri="{9D8B030D-6E8A-4147-A177-3AD203B41FA5}">
                      <a16:colId xmlns:a16="http://schemas.microsoft.com/office/drawing/2014/main" xmlns="" val="20004"/>
                    </a:ext>
                  </a:extLst>
                </a:gridCol>
              </a:tblGrid>
              <a:tr h="2959100">
                <a:tc>
                  <a:txBody>
                    <a:bodyPr/>
                    <a:lstStyle/>
                    <a:p>
                      <a:endParaRPr lang="en-US" dirty="0"/>
                    </a:p>
                  </a:txBody>
                  <a:tcPr>
                    <a:solidFill>
                      <a:schemeClr val="accent2">
                        <a:lumMod val="20000"/>
                        <a:lumOff val="80000"/>
                      </a:schemeClr>
                    </a:solidFill>
                  </a:tcPr>
                </a:tc>
                <a:tc>
                  <a:txBody>
                    <a:bodyPr/>
                    <a:lstStyle/>
                    <a:p>
                      <a:endParaRPr lang="en-US" dirty="0"/>
                    </a:p>
                  </a:txBody>
                  <a:tcPr/>
                </a:tc>
                <a:tc>
                  <a:txBody>
                    <a:bodyPr/>
                    <a:lstStyle/>
                    <a:p>
                      <a:endParaRPr lang="en-US" dirty="0"/>
                    </a:p>
                  </a:txBody>
                  <a:tcPr>
                    <a:solidFill>
                      <a:schemeClr val="accent2">
                        <a:lumMod val="20000"/>
                        <a:lumOff val="80000"/>
                      </a:schemeClr>
                    </a:solidFill>
                  </a:tcPr>
                </a:tc>
                <a:tc>
                  <a:txBody>
                    <a:bodyPr/>
                    <a:lstStyle/>
                    <a:p>
                      <a:endParaRPr lang="en-US" dirty="0"/>
                    </a:p>
                  </a:txBody>
                  <a:tcPr/>
                </a:tc>
                <a:tc>
                  <a:txBody>
                    <a:bodyPr/>
                    <a:lstStyle/>
                    <a:p>
                      <a:endParaRPr lang="en-US" dirty="0"/>
                    </a:p>
                  </a:txBody>
                  <a:tcPr>
                    <a:solidFill>
                      <a:schemeClr val="accent2">
                        <a:lumMod val="20000"/>
                        <a:lumOff val="80000"/>
                      </a:schemeClr>
                    </a:solidFill>
                  </a:tcPr>
                </a:tc>
                <a:extLst>
                  <a:ext uri="{0D108BD9-81ED-4DB2-BD59-A6C34878D82A}">
                    <a16:rowId xmlns:a16="http://schemas.microsoft.com/office/drawing/2014/main" xmlns="" val="10000"/>
                  </a:ext>
                </a:extLst>
              </a:tr>
              <a:tr h="2959100">
                <a:tc>
                  <a:txBody>
                    <a:bodyPr/>
                    <a:lstStyle/>
                    <a:p>
                      <a:endParaRPr lang="en-US"/>
                    </a:p>
                  </a:txBody>
                  <a:tcPr/>
                </a:tc>
                <a:tc>
                  <a:txBody>
                    <a:bodyPr/>
                    <a:lstStyle/>
                    <a:p>
                      <a:endParaRPr lang="en-US" dirty="0"/>
                    </a:p>
                  </a:txBody>
                  <a:tcPr>
                    <a:solidFill>
                      <a:schemeClr val="accent2">
                        <a:lumMod val="20000"/>
                        <a:lumOff val="80000"/>
                      </a:schemeClr>
                    </a:solidFill>
                  </a:tcPr>
                </a:tc>
                <a:tc>
                  <a:txBody>
                    <a:bodyPr/>
                    <a:lstStyle/>
                    <a:p>
                      <a:endParaRPr lang="en-US"/>
                    </a:p>
                  </a:txBody>
                  <a:tcPr/>
                </a:tc>
                <a:tc>
                  <a:txBody>
                    <a:bodyPr/>
                    <a:lstStyle/>
                    <a:p>
                      <a:endParaRPr lang="en-US" dirty="0"/>
                    </a:p>
                  </a:txBody>
                  <a:tcPr>
                    <a:solidFill>
                      <a:schemeClr val="accent2">
                        <a:lumMod val="20000"/>
                        <a:lumOff val="80000"/>
                      </a:schemeClr>
                    </a:solidFill>
                  </a:tcPr>
                </a:tc>
                <a:tc>
                  <a:txBody>
                    <a:bodyPr/>
                    <a:lstStyle/>
                    <a:p>
                      <a:endParaRPr lang="en-US" dirty="0"/>
                    </a:p>
                  </a:txBody>
                  <a:tcPr/>
                </a:tc>
                <a:extLst>
                  <a:ext uri="{0D108BD9-81ED-4DB2-BD59-A6C34878D82A}">
                    <a16:rowId xmlns:a16="http://schemas.microsoft.com/office/drawing/2014/main" xmlns="" val="10001"/>
                  </a:ext>
                </a:extLst>
              </a:tr>
            </a:tbl>
          </a:graphicData>
        </a:graphic>
      </p:graphicFrame>
      <p:sp>
        <p:nvSpPr>
          <p:cNvPr id="12" name="Picture Placeholder 11"/>
          <p:cNvSpPr>
            <a:spLocks noGrp="1"/>
          </p:cNvSpPr>
          <p:nvPr>
            <p:ph type="pic" sz="quarter" idx="10" hasCustomPrompt="1"/>
          </p:nvPr>
        </p:nvSpPr>
        <p:spPr>
          <a:xfrm>
            <a:off x="622299" y="1500146"/>
            <a:ext cx="1169233" cy="1099636"/>
          </a:xfrm>
        </p:spPr>
        <p:txBody>
          <a:bodyPr>
            <a:normAutofit/>
          </a:bodyPr>
          <a:lstStyle>
            <a:lvl1pPr marL="0" indent="0" algn="ctr">
              <a:buNone/>
              <a:defRPr sz="1600" baseline="0"/>
            </a:lvl1pPr>
          </a:lstStyle>
          <a:p>
            <a:r>
              <a:rPr lang="en-US" dirty="0"/>
              <a:t>I</a:t>
            </a:r>
            <a:r>
              <a:rPr lang="vi-VN" dirty="0"/>
              <a:t>con </a:t>
            </a:r>
            <a:r>
              <a:rPr lang="en-US" dirty="0"/>
              <a:t>H</a:t>
            </a:r>
            <a:r>
              <a:rPr lang="vi-VN" dirty="0"/>
              <a:t>ere</a:t>
            </a:r>
          </a:p>
          <a:p>
            <a:endParaRPr lang="en-US" dirty="0"/>
          </a:p>
        </p:txBody>
      </p:sp>
      <p:sp>
        <p:nvSpPr>
          <p:cNvPr id="17" name="Picture Placeholder 11"/>
          <p:cNvSpPr>
            <a:spLocks noGrp="1"/>
          </p:cNvSpPr>
          <p:nvPr>
            <p:ph type="pic" sz="quarter" idx="11" hasCustomPrompt="1"/>
          </p:nvPr>
        </p:nvSpPr>
        <p:spPr>
          <a:xfrm>
            <a:off x="3073399" y="1500146"/>
            <a:ext cx="1169233" cy="1099636"/>
          </a:xfrm>
        </p:spPr>
        <p:txBody>
          <a:bodyPr>
            <a:normAutofit/>
          </a:bodyPr>
          <a:lstStyle>
            <a:lvl1pPr marL="0" indent="0" algn="ctr">
              <a:buNone/>
              <a:defRPr sz="1600" baseline="0"/>
            </a:lvl1pPr>
          </a:lstStyle>
          <a:p>
            <a:r>
              <a:rPr lang="en-US" dirty="0"/>
              <a:t>I</a:t>
            </a:r>
            <a:r>
              <a:rPr lang="vi-VN" dirty="0"/>
              <a:t>con </a:t>
            </a:r>
            <a:r>
              <a:rPr lang="en-US" dirty="0"/>
              <a:t>H</a:t>
            </a:r>
            <a:r>
              <a:rPr lang="vi-VN" dirty="0"/>
              <a:t>ere</a:t>
            </a:r>
          </a:p>
          <a:p>
            <a:endParaRPr lang="en-US" dirty="0"/>
          </a:p>
        </p:txBody>
      </p:sp>
      <p:sp>
        <p:nvSpPr>
          <p:cNvPr id="19" name="Picture Placeholder 11"/>
          <p:cNvSpPr>
            <a:spLocks noGrp="1"/>
          </p:cNvSpPr>
          <p:nvPr>
            <p:ph type="pic" sz="quarter" idx="12" hasCustomPrompt="1"/>
          </p:nvPr>
        </p:nvSpPr>
        <p:spPr>
          <a:xfrm>
            <a:off x="5511383" y="1500146"/>
            <a:ext cx="1169233" cy="1099636"/>
          </a:xfrm>
        </p:spPr>
        <p:txBody>
          <a:bodyPr>
            <a:normAutofit/>
          </a:bodyPr>
          <a:lstStyle>
            <a:lvl1pPr marL="0" indent="0" algn="ctr">
              <a:buNone/>
              <a:defRPr sz="1600" baseline="0"/>
            </a:lvl1pPr>
          </a:lstStyle>
          <a:p>
            <a:r>
              <a:rPr lang="en-US" dirty="0"/>
              <a:t>I</a:t>
            </a:r>
            <a:r>
              <a:rPr lang="vi-VN" dirty="0"/>
              <a:t>con </a:t>
            </a:r>
            <a:r>
              <a:rPr lang="en-US" dirty="0"/>
              <a:t>H</a:t>
            </a:r>
            <a:r>
              <a:rPr lang="vi-VN" dirty="0"/>
              <a:t>ere</a:t>
            </a:r>
          </a:p>
          <a:p>
            <a:endParaRPr lang="en-US" dirty="0"/>
          </a:p>
        </p:txBody>
      </p:sp>
      <p:sp>
        <p:nvSpPr>
          <p:cNvPr id="21" name="Picture Placeholder 11"/>
          <p:cNvSpPr>
            <a:spLocks noGrp="1"/>
          </p:cNvSpPr>
          <p:nvPr>
            <p:ph type="pic" sz="quarter" idx="13" hasCustomPrompt="1"/>
          </p:nvPr>
        </p:nvSpPr>
        <p:spPr>
          <a:xfrm>
            <a:off x="7949783" y="1500146"/>
            <a:ext cx="1169233" cy="1099636"/>
          </a:xfrm>
        </p:spPr>
        <p:txBody>
          <a:bodyPr>
            <a:normAutofit/>
          </a:bodyPr>
          <a:lstStyle>
            <a:lvl1pPr marL="0" indent="0" algn="ctr">
              <a:buNone/>
              <a:defRPr sz="1600" baseline="0"/>
            </a:lvl1pPr>
          </a:lstStyle>
          <a:p>
            <a:r>
              <a:rPr lang="en-US" dirty="0"/>
              <a:t>I</a:t>
            </a:r>
            <a:r>
              <a:rPr lang="vi-VN" dirty="0"/>
              <a:t>con </a:t>
            </a:r>
            <a:r>
              <a:rPr lang="en-US" dirty="0"/>
              <a:t>H</a:t>
            </a:r>
            <a:r>
              <a:rPr lang="vi-VN" dirty="0"/>
              <a:t>ere</a:t>
            </a:r>
          </a:p>
          <a:p>
            <a:endParaRPr lang="en-US" dirty="0"/>
          </a:p>
        </p:txBody>
      </p:sp>
      <p:sp>
        <p:nvSpPr>
          <p:cNvPr id="23" name="Picture Placeholder 11"/>
          <p:cNvSpPr>
            <a:spLocks noGrp="1"/>
          </p:cNvSpPr>
          <p:nvPr>
            <p:ph type="pic" sz="quarter" idx="14" hasCustomPrompt="1"/>
          </p:nvPr>
        </p:nvSpPr>
        <p:spPr>
          <a:xfrm>
            <a:off x="10438983" y="1500146"/>
            <a:ext cx="1169233" cy="1099636"/>
          </a:xfrm>
        </p:spPr>
        <p:txBody>
          <a:bodyPr>
            <a:normAutofit/>
          </a:bodyPr>
          <a:lstStyle>
            <a:lvl1pPr marL="0" indent="0" algn="ctr">
              <a:buNone/>
              <a:defRPr sz="1600" baseline="0"/>
            </a:lvl1pPr>
          </a:lstStyle>
          <a:p>
            <a:r>
              <a:rPr lang="en-US" dirty="0"/>
              <a:t>I</a:t>
            </a:r>
            <a:r>
              <a:rPr lang="vi-VN" dirty="0"/>
              <a:t>con </a:t>
            </a:r>
            <a:r>
              <a:rPr lang="en-US" dirty="0"/>
              <a:t>H</a:t>
            </a:r>
            <a:r>
              <a:rPr lang="vi-VN" dirty="0"/>
              <a:t>ere</a:t>
            </a:r>
          </a:p>
          <a:p>
            <a:endParaRPr lang="en-US" dirty="0"/>
          </a:p>
        </p:txBody>
      </p:sp>
      <p:sp>
        <p:nvSpPr>
          <p:cNvPr id="27" name="Picture Placeholder 11"/>
          <p:cNvSpPr>
            <a:spLocks noGrp="1"/>
          </p:cNvSpPr>
          <p:nvPr>
            <p:ph type="pic" sz="quarter" idx="15" hasCustomPrompt="1"/>
          </p:nvPr>
        </p:nvSpPr>
        <p:spPr>
          <a:xfrm>
            <a:off x="622299" y="4446546"/>
            <a:ext cx="1169233" cy="1099636"/>
          </a:xfrm>
        </p:spPr>
        <p:txBody>
          <a:bodyPr>
            <a:normAutofit/>
          </a:bodyPr>
          <a:lstStyle>
            <a:lvl1pPr marL="0" indent="0" algn="ctr">
              <a:buNone/>
              <a:defRPr sz="1600" baseline="0"/>
            </a:lvl1pPr>
          </a:lstStyle>
          <a:p>
            <a:r>
              <a:rPr lang="en-US" dirty="0"/>
              <a:t>I</a:t>
            </a:r>
            <a:r>
              <a:rPr lang="vi-VN" dirty="0"/>
              <a:t>con </a:t>
            </a:r>
            <a:r>
              <a:rPr lang="en-US" dirty="0"/>
              <a:t>H</a:t>
            </a:r>
            <a:r>
              <a:rPr lang="vi-VN" dirty="0"/>
              <a:t>ere</a:t>
            </a:r>
          </a:p>
          <a:p>
            <a:endParaRPr lang="en-US" dirty="0"/>
          </a:p>
        </p:txBody>
      </p:sp>
      <p:sp>
        <p:nvSpPr>
          <p:cNvPr id="29" name="Picture Placeholder 11"/>
          <p:cNvSpPr>
            <a:spLocks noGrp="1"/>
          </p:cNvSpPr>
          <p:nvPr>
            <p:ph type="pic" sz="quarter" idx="16" hasCustomPrompt="1"/>
          </p:nvPr>
        </p:nvSpPr>
        <p:spPr>
          <a:xfrm>
            <a:off x="3073399" y="4446546"/>
            <a:ext cx="1169233" cy="1099636"/>
          </a:xfrm>
        </p:spPr>
        <p:txBody>
          <a:bodyPr>
            <a:normAutofit/>
          </a:bodyPr>
          <a:lstStyle>
            <a:lvl1pPr marL="0" indent="0" algn="ctr">
              <a:buNone/>
              <a:defRPr sz="1600" baseline="0"/>
            </a:lvl1pPr>
          </a:lstStyle>
          <a:p>
            <a:r>
              <a:rPr lang="en-US" dirty="0"/>
              <a:t>I</a:t>
            </a:r>
            <a:r>
              <a:rPr lang="vi-VN" dirty="0"/>
              <a:t>con </a:t>
            </a:r>
            <a:r>
              <a:rPr lang="en-US" dirty="0"/>
              <a:t>H</a:t>
            </a:r>
            <a:r>
              <a:rPr lang="vi-VN" dirty="0"/>
              <a:t>ere</a:t>
            </a:r>
          </a:p>
          <a:p>
            <a:endParaRPr lang="en-US" dirty="0"/>
          </a:p>
        </p:txBody>
      </p:sp>
      <p:sp>
        <p:nvSpPr>
          <p:cNvPr id="31" name="Picture Placeholder 11"/>
          <p:cNvSpPr>
            <a:spLocks noGrp="1"/>
          </p:cNvSpPr>
          <p:nvPr>
            <p:ph type="pic" sz="quarter" idx="17" hasCustomPrompt="1"/>
          </p:nvPr>
        </p:nvSpPr>
        <p:spPr>
          <a:xfrm>
            <a:off x="5511383" y="4446546"/>
            <a:ext cx="1169233" cy="1099636"/>
          </a:xfrm>
        </p:spPr>
        <p:txBody>
          <a:bodyPr>
            <a:normAutofit/>
          </a:bodyPr>
          <a:lstStyle>
            <a:lvl1pPr marL="0" indent="0" algn="ctr">
              <a:buNone/>
              <a:defRPr sz="1600" baseline="0"/>
            </a:lvl1pPr>
          </a:lstStyle>
          <a:p>
            <a:r>
              <a:rPr lang="en-US" dirty="0"/>
              <a:t>I</a:t>
            </a:r>
            <a:r>
              <a:rPr lang="vi-VN" dirty="0"/>
              <a:t>con </a:t>
            </a:r>
            <a:r>
              <a:rPr lang="en-US" dirty="0"/>
              <a:t>H</a:t>
            </a:r>
            <a:r>
              <a:rPr lang="vi-VN" dirty="0"/>
              <a:t>ere</a:t>
            </a:r>
          </a:p>
          <a:p>
            <a:endParaRPr lang="en-US" dirty="0"/>
          </a:p>
        </p:txBody>
      </p:sp>
      <p:sp>
        <p:nvSpPr>
          <p:cNvPr id="33" name="Picture Placeholder 11"/>
          <p:cNvSpPr>
            <a:spLocks noGrp="1"/>
          </p:cNvSpPr>
          <p:nvPr>
            <p:ph type="pic" sz="quarter" idx="18" hasCustomPrompt="1"/>
          </p:nvPr>
        </p:nvSpPr>
        <p:spPr>
          <a:xfrm>
            <a:off x="7949783" y="4446546"/>
            <a:ext cx="1169233" cy="1099636"/>
          </a:xfrm>
        </p:spPr>
        <p:txBody>
          <a:bodyPr>
            <a:normAutofit/>
          </a:bodyPr>
          <a:lstStyle>
            <a:lvl1pPr marL="0" indent="0" algn="ctr">
              <a:buNone/>
              <a:defRPr sz="1600" baseline="0"/>
            </a:lvl1pPr>
          </a:lstStyle>
          <a:p>
            <a:r>
              <a:rPr lang="en-US" dirty="0"/>
              <a:t>I</a:t>
            </a:r>
            <a:r>
              <a:rPr lang="vi-VN" dirty="0"/>
              <a:t>con </a:t>
            </a:r>
            <a:r>
              <a:rPr lang="en-US" dirty="0"/>
              <a:t>H</a:t>
            </a:r>
            <a:r>
              <a:rPr lang="vi-VN" dirty="0"/>
              <a:t>ere</a:t>
            </a:r>
          </a:p>
          <a:p>
            <a:endParaRPr lang="en-US" dirty="0"/>
          </a:p>
        </p:txBody>
      </p:sp>
      <p:sp>
        <p:nvSpPr>
          <p:cNvPr id="35" name="Picture Placeholder 11"/>
          <p:cNvSpPr>
            <a:spLocks noGrp="1"/>
          </p:cNvSpPr>
          <p:nvPr>
            <p:ph type="pic" sz="quarter" idx="19" hasCustomPrompt="1"/>
          </p:nvPr>
        </p:nvSpPr>
        <p:spPr>
          <a:xfrm>
            <a:off x="10438983" y="4446546"/>
            <a:ext cx="1169233" cy="1099636"/>
          </a:xfrm>
        </p:spPr>
        <p:txBody>
          <a:bodyPr>
            <a:normAutofit/>
          </a:bodyPr>
          <a:lstStyle>
            <a:lvl1pPr marL="0" indent="0" algn="ctr">
              <a:buNone/>
              <a:defRPr sz="1600" baseline="0"/>
            </a:lvl1pPr>
          </a:lstStyle>
          <a:p>
            <a:r>
              <a:rPr lang="en-US" dirty="0"/>
              <a:t>I</a:t>
            </a:r>
            <a:r>
              <a:rPr lang="vi-VN" dirty="0"/>
              <a:t>con </a:t>
            </a:r>
            <a:r>
              <a:rPr lang="en-US" dirty="0"/>
              <a:t>H</a:t>
            </a:r>
            <a:r>
              <a:rPr lang="vi-VN" dirty="0"/>
              <a:t>ere</a:t>
            </a:r>
          </a:p>
          <a:p>
            <a:endParaRPr lang="en-US" dirty="0"/>
          </a:p>
        </p:txBody>
      </p:sp>
      <p:pic>
        <p:nvPicPr>
          <p:cNvPr id="37" name="Picture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6532" y="939800"/>
            <a:ext cx="575492" cy="330200"/>
          </a:xfrm>
          <a:prstGeom prst="rect">
            <a:avLst/>
          </a:prstGeom>
        </p:spPr>
      </p:pic>
      <p:pic>
        <p:nvPicPr>
          <p:cNvPr id="38" name="Picture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0791" y="939800"/>
            <a:ext cx="575492" cy="330200"/>
          </a:xfrm>
          <a:prstGeom prst="rect">
            <a:avLst/>
          </a:prstGeom>
        </p:spPr>
      </p:pic>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7538" y="3886200"/>
            <a:ext cx="575492" cy="330200"/>
          </a:xfrm>
          <a:prstGeom prst="rect">
            <a:avLst/>
          </a:prstGeom>
        </p:spPr>
      </p:pic>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8464" y="3886200"/>
            <a:ext cx="575492" cy="330200"/>
          </a:xfrm>
          <a:prstGeom prst="rect">
            <a:avLst/>
          </a:prstGeom>
        </p:spPr>
      </p:pic>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 y="3886200"/>
            <a:ext cx="575492" cy="330200"/>
          </a:xfrm>
          <a:prstGeom prst="rect">
            <a:avLst/>
          </a:prstGeom>
        </p:spPr>
      </p:pic>
      <p:sp>
        <p:nvSpPr>
          <p:cNvPr id="4" name="Text Placeholder 3"/>
          <p:cNvSpPr>
            <a:spLocks noGrp="1"/>
          </p:cNvSpPr>
          <p:nvPr>
            <p:ph type="body" sz="quarter" idx="20" hasCustomPrompt="1"/>
          </p:nvPr>
        </p:nvSpPr>
        <p:spPr>
          <a:xfrm>
            <a:off x="165515" y="2894682"/>
            <a:ext cx="2082800" cy="338554"/>
          </a:xfrm>
          <a:noFill/>
        </p:spPr>
        <p:txBody>
          <a:bodyPr wrap="square" rtlCol="0" anchor="t">
            <a:spAutoFit/>
          </a:bodyPr>
          <a:lstStyle>
            <a:lvl1pPr>
              <a:defRPr lang="en-US" sz="1600" b="1" dirty="0"/>
            </a:lvl1pPr>
          </a:lstStyle>
          <a:p>
            <a:pPr marL="0" marR="0" lvl="0" indent="0" algn="ctr" fontAlgn="auto">
              <a:lnSpc>
                <a:spcPct val="100000"/>
              </a:lnSpc>
              <a:spcBef>
                <a:spcPts val="0"/>
              </a:spcBef>
              <a:spcAft>
                <a:spcPts val="0"/>
              </a:spcAft>
              <a:buClrTx/>
              <a:buSzTx/>
              <a:buFontTx/>
              <a:buNone/>
              <a:tabLst/>
            </a:pPr>
            <a:r>
              <a:rPr lang="en-US" dirty="0"/>
              <a:t>CONTENT HERE</a:t>
            </a:r>
          </a:p>
        </p:txBody>
      </p:sp>
      <p:sp>
        <p:nvSpPr>
          <p:cNvPr id="42" name="Text Placeholder 3"/>
          <p:cNvSpPr>
            <a:spLocks noGrp="1"/>
          </p:cNvSpPr>
          <p:nvPr>
            <p:ph type="body" sz="quarter" idx="21" hasCustomPrompt="1"/>
          </p:nvPr>
        </p:nvSpPr>
        <p:spPr>
          <a:xfrm>
            <a:off x="2603500" y="2894682"/>
            <a:ext cx="2082800" cy="338554"/>
          </a:xfrm>
          <a:noFill/>
        </p:spPr>
        <p:txBody>
          <a:bodyPr wrap="square" rtlCol="0" anchor="t">
            <a:spAutoFit/>
          </a:bodyPr>
          <a:lstStyle>
            <a:lvl1pPr>
              <a:defRPr lang="en-US" sz="1600" b="1" dirty="0"/>
            </a:lvl1pPr>
          </a:lstStyle>
          <a:p>
            <a:pPr marL="0" marR="0" lvl="0" indent="0" algn="ctr" fontAlgn="auto">
              <a:lnSpc>
                <a:spcPct val="100000"/>
              </a:lnSpc>
              <a:spcBef>
                <a:spcPts val="0"/>
              </a:spcBef>
              <a:spcAft>
                <a:spcPts val="0"/>
              </a:spcAft>
              <a:buClrTx/>
              <a:buSzTx/>
              <a:buFontTx/>
              <a:buNone/>
              <a:tabLst/>
            </a:pPr>
            <a:r>
              <a:rPr lang="en-US" dirty="0"/>
              <a:t>CONTENT HERE</a:t>
            </a:r>
          </a:p>
        </p:txBody>
      </p:sp>
      <p:sp>
        <p:nvSpPr>
          <p:cNvPr id="43" name="Text Placeholder 3"/>
          <p:cNvSpPr>
            <a:spLocks noGrp="1"/>
          </p:cNvSpPr>
          <p:nvPr>
            <p:ph type="body" sz="quarter" idx="22" hasCustomPrompt="1"/>
          </p:nvPr>
        </p:nvSpPr>
        <p:spPr>
          <a:xfrm>
            <a:off x="5041484" y="2894682"/>
            <a:ext cx="2082800" cy="338554"/>
          </a:xfrm>
          <a:noFill/>
        </p:spPr>
        <p:txBody>
          <a:bodyPr wrap="square" rtlCol="0" anchor="t">
            <a:spAutoFit/>
          </a:bodyPr>
          <a:lstStyle>
            <a:lvl1pPr>
              <a:defRPr lang="en-US" sz="1600" b="1" dirty="0"/>
            </a:lvl1pPr>
          </a:lstStyle>
          <a:p>
            <a:pPr marL="0" marR="0" lvl="0" indent="0" algn="ctr" fontAlgn="auto">
              <a:lnSpc>
                <a:spcPct val="100000"/>
              </a:lnSpc>
              <a:spcBef>
                <a:spcPts val="0"/>
              </a:spcBef>
              <a:spcAft>
                <a:spcPts val="0"/>
              </a:spcAft>
              <a:buClrTx/>
              <a:buSzTx/>
              <a:buFontTx/>
              <a:buNone/>
              <a:tabLst/>
            </a:pPr>
            <a:r>
              <a:rPr lang="en-US" dirty="0"/>
              <a:t>CONTENT HERE</a:t>
            </a:r>
          </a:p>
        </p:txBody>
      </p:sp>
      <p:sp>
        <p:nvSpPr>
          <p:cNvPr id="44" name="Text Placeholder 3"/>
          <p:cNvSpPr>
            <a:spLocks noGrp="1"/>
          </p:cNvSpPr>
          <p:nvPr>
            <p:ph type="body" sz="quarter" idx="23" hasCustomPrompt="1"/>
          </p:nvPr>
        </p:nvSpPr>
        <p:spPr>
          <a:xfrm>
            <a:off x="7479884" y="2894682"/>
            <a:ext cx="2082800" cy="338554"/>
          </a:xfrm>
          <a:noFill/>
        </p:spPr>
        <p:txBody>
          <a:bodyPr wrap="square" rtlCol="0" anchor="t">
            <a:spAutoFit/>
          </a:bodyPr>
          <a:lstStyle>
            <a:lvl1pPr>
              <a:defRPr lang="en-US" sz="1600" b="1" dirty="0"/>
            </a:lvl1pPr>
          </a:lstStyle>
          <a:p>
            <a:pPr marL="0" marR="0" lvl="0" indent="0" algn="ctr" fontAlgn="auto">
              <a:lnSpc>
                <a:spcPct val="100000"/>
              </a:lnSpc>
              <a:spcBef>
                <a:spcPts val="0"/>
              </a:spcBef>
              <a:spcAft>
                <a:spcPts val="0"/>
              </a:spcAft>
              <a:buClrTx/>
              <a:buSzTx/>
              <a:buFontTx/>
              <a:buNone/>
              <a:tabLst/>
            </a:pPr>
            <a:r>
              <a:rPr lang="en-US" dirty="0"/>
              <a:t>CONTENT HERE</a:t>
            </a:r>
          </a:p>
        </p:txBody>
      </p:sp>
      <p:sp>
        <p:nvSpPr>
          <p:cNvPr id="45" name="Text Placeholder 3"/>
          <p:cNvSpPr>
            <a:spLocks noGrp="1"/>
          </p:cNvSpPr>
          <p:nvPr>
            <p:ph type="body" sz="quarter" idx="24" hasCustomPrompt="1"/>
          </p:nvPr>
        </p:nvSpPr>
        <p:spPr>
          <a:xfrm>
            <a:off x="9969084" y="2894682"/>
            <a:ext cx="2082800" cy="338554"/>
          </a:xfrm>
          <a:noFill/>
        </p:spPr>
        <p:txBody>
          <a:bodyPr wrap="square" rtlCol="0" anchor="t">
            <a:spAutoFit/>
          </a:bodyPr>
          <a:lstStyle>
            <a:lvl1pPr>
              <a:defRPr lang="en-US" sz="1600" b="1" dirty="0"/>
            </a:lvl1pPr>
          </a:lstStyle>
          <a:p>
            <a:pPr marL="0" marR="0" lvl="0" indent="0" algn="ctr" fontAlgn="auto">
              <a:lnSpc>
                <a:spcPct val="100000"/>
              </a:lnSpc>
              <a:spcBef>
                <a:spcPts val="0"/>
              </a:spcBef>
              <a:spcAft>
                <a:spcPts val="0"/>
              </a:spcAft>
              <a:buClrTx/>
              <a:buSzTx/>
              <a:buFontTx/>
              <a:buNone/>
              <a:tabLst/>
            </a:pPr>
            <a:r>
              <a:rPr lang="en-US" dirty="0"/>
              <a:t>CONTENT HERE</a:t>
            </a:r>
          </a:p>
        </p:txBody>
      </p:sp>
      <p:sp>
        <p:nvSpPr>
          <p:cNvPr id="46" name="Text Placeholder 3"/>
          <p:cNvSpPr>
            <a:spLocks noGrp="1"/>
          </p:cNvSpPr>
          <p:nvPr>
            <p:ph type="body" sz="quarter" idx="25" hasCustomPrompt="1"/>
          </p:nvPr>
        </p:nvSpPr>
        <p:spPr>
          <a:xfrm>
            <a:off x="165515" y="5833825"/>
            <a:ext cx="2082800" cy="338554"/>
          </a:xfrm>
          <a:noFill/>
        </p:spPr>
        <p:txBody>
          <a:bodyPr wrap="square" rtlCol="0" anchor="t">
            <a:spAutoFit/>
          </a:bodyPr>
          <a:lstStyle>
            <a:lvl1pPr>
              <a:defRPr lang="en-US" sz="1600" b="1" dirty="0"/>
            </a:lvl1pPr>
          </a:lstStyle>
          <a:p>
            <a:pPr marL="0" marR="0" lvl="0" indent="0" algn="ctr" fontAlgn="auto">
              <a:lnSpc>
                <a:spcPct val="100000"/>
              </a:lnSpc>
              <a:spcBef>
                <a:spcPts val="0"/>
              </a:spcBef>
              <a:spcAft>
                <a:spcPts val="0"/>
              </a:spcAft>
              <a:buClrTx/>
              <a:buSzTx/>
              <a:buFontTx/>
              <a:buNone/>
              <a:tabLst/>
            </a:pPr>
            <a:r>
              <a:rPr lang="en-US" dirty="0"/>
              <a:t>CONTENT HERE</a:t>
            </a:r>
          </a:p>
        </p:txBody>
      </p:sp>
      <p:sp>
        <p:nvSpPr>
          <p:cNvPr id="47" name="Text Placeholder 3"/>
          <p:cNvSpPr>
            <a:spLocks noGrp="1"/>
          </p:cNvSpPr>
          <p:nvPr>
            <p:ph type="body" sz="quarter" idx="26" hasCustomPrompt="1"/>
          </p:nvPr>
        </p:nvSpPr>
        <p:spPr>
          <a:xfrm>
            <a:off x="2603500" y="5833825"/>
            <a:ext cx="2082800" cy="338554"/>
          </a:xfrm>
          <a:noFill/>
        </p:spPr>
        <p:txBody>
          <a:bodyPr wrap="square" rtlCol="0" anchor="t">
            <a:spAutoFit/>
          </a:bodyPr>
          <a:lstStyle>
            <a:lvl1pPr>
              <a:defRPr lang="en-US" sz="1600" b="1" dirty="0"/>
            </a:lvl1pPr>
          </a:lstStyle>
          <a:p>
            <a:pPr marL="0" marR="0" lvl="0" indent="0" algn="ctr" fontAlgn="auto">
              <a:lnSpc>
                <a:spcPct val="100000"/>
              </a:lnSpc>
              <a:spcBef>
                <a:spcPts val="0"/>
              </a:spcBef>
              <a:spcAft>
                <a:spcPts val="0"/>
              </a:spcAft>
              <a:buClrTx/>
              <a:buSzTx/>
              <a:buFontTx/>
              <a:buNone/>
              <a:tabLst/>
            </a:pPr>
            <a:r>
              <a:rPr lang="en-US" dirty="0"/>
              <a:t>CONTENT HERE</a:t>
            </a:r>
          </a:p>
        </p:txBody>
      </p:sp>
      <p:sp>
        <p:nvSpPr>
          <p:cNvPr id="48" name="Text Placeholder 3"/>
          <p:cNvSpPr>
            <a:spLocks noGrp="1"/>
          </p:cNvSpPr>
          <p:nvPr>
            <p:ph type="body" sz="quarter" idx="27" hasCustomPrompt="1"/>
          </p:nvPr>
        </p:nvSpPr>
        <p:spPr>
          <a:xfrm>
            <a:off x="5041484" y="5833825"/>
            <a:ext cx="2082800" cy="338554"/>
          </a:xfrm>
          <a:noFill/>
        </p:spPr>
        <p:txBody>
          <a:bodyPr wrap="square" rtlCol="0" anchor="t">
            <a:spAutoFit/>
          </a:bodyPr>
          <a:lstStyle>
            <a:lvl1pPr>
              <a:defRPr lang="en-US" sz="1600" b="1" dirty="0"/>
            </a:lvl1pPr>
          </a:lstStyle>
          <a:p>
            <a:pPr marL="0" marR="0" lvl="0" indent="0" algn="ctr" fontAlgn="auto">
              <a:lnSpc>
                <a:spcPct val="100000"/>
              </a:lnSpc>
              <a:spcBef>
                <a:spcPts val="0"/>
              </a:spcBef>
              <a:spcAft>
                <a:spcPts val="0"/>
              </a:spcAft>
              <a:buClrTx/>
              <a:buSzTx/>
              <a:buFontTx/>
              <a:buNone/>
              <a:tabLst/>
            </a:pPr>
            <a:r>
              <a:rPr lang="en-US" dirty="0"/>
              <a:t>CONTENT HERE</a:t>
            </a:r>
          </a:p>
        </p:txBody>
      </p:sp>
      <p:sp>
        <p:nvSpPr>
          <p:cNvPr id="49" name="Text Placeholder 3"/>
          <p:cNvSpPr>
            <a:spLocks noGrp="1"/>
          </p:cNvSpPr>
          <p:nvPr>
            <p:ph type="body" sz="quarter" idx="28" hasCustomPrompt="1"/>
          </p:nvPr>
        </p:nvSpPr>
        <p:spPr>
          <a:xfrm>
            <a:off x="7479884" y="5833825"/>
            <a:ext cx="2082800" cy="338554"/>
          </a:xfrm>
          <a:noFill/>
        </p:spPr>
        <p:txBody>
          <a:bodyPr wrap="square" rtlCol="0" anchor="t">
            <a:spAutoFit/>
          </a:bodyPr>
          <a:lstStyle>
            <a:lvl1pPr>
              <a:defRPr lang="en-US" sz="1600" b="1" dirty="0"/>
            </a:lvl1pPr>
          </a:lstStyle>
          <a:p>
            <a:pPr marL="0" marR="0" lvl="0" indent="0" algn="ctr" fontAlgn="auto">
              <a:lnSpc>
                <a:spcPct val="100000"/>
              </a:lnSpc>
              <a:spcBef>
                <a:spcPts val="0"/>
              </a:spcBef>
              <a:spcAft>
                <a:spcPts val="0"/>
              </a:spcAft>
              <a:buClrTx/>
              <a:buSzTx/>
              <a:buFontTx/>
              <a:buNone/>
              <a:tabLst/>
            </a:pPr>
            <a:r>
              <a:rPr lang="en-US" dirty="0"/>
              <a:t>CONTENT HERE</a:t>
            </a:r>
          </a:p>
        </p:txBody>
      </p:sp>
      <p:sp>
        <p:nvSpPr>
          <p:cNvPr id="50" name="Text Placeholder 3"/>
          <p:cNvSpPr>
            <a:spLocks noGrp="1"/>
          </p:cNvSpPr>
          <p:nvPr>
            <p:ph type="body" sz="quarter" idx="29" hasCustomPrompt="1"/>
          </p:nvPr>
        </p:nvSpPr>
        <p:spPr>
          <a:xfrm>
            <a:off x="9969084" y="5833825"/>
            <a:ext cx="2082800" cy="338554"/>
          </a:xfrm>
          <a:noFill/>
        </p:spPr>
        <p:txBody>
          <a:bodyPr wrap="square" rtlCol="0" anchor="t">
            <a:spAutoFit/>
          </a:bodyPr>
          <a:lstStyle>
            <a:lvl1pPr>
              <a:defRPr lang="en-US" sz="1600" b="1" dirty="0"/>
            </a:lvl1pPr>
          </a:lstStyle>
          <a:p>
            <a:pPr marL="0" marR="0" lvl="0" indent="0" algn="ctr" fontAlgn="auto">
              <a:lnSpc>
                <a:spcPct val="100000"/>
              </a:lnSpc>
              <a:spcBef>
                <a:spcPts val="0"/>
              </a:spcBef>
              <a:spcAft>
                <a:spcPts val="0"/>
              </a:spcAft>
              <a:buClrTx/>
              <a:buSzTx/>
              <a:buFontTx/>
              <a:buNone/>
              <a:tabLst/>
            </a:pPr>
            <a:r>
              <a:rPr lang="en-US" dirty="0"/>
              <a:t>CONTENT HERE</a:t>
            </a:r>
          </a:p>
        </p:txBody>
      </p:sp>
    </p:spTree>
    <p:extLst>
      <p:ext uri="{BB962C8B-B14F-4D97-AF65-F5344CB8AC3E}">
        <p14:creationId xmlns:p14="http://schemas.microsoft.com/office/powerpoint/2010/main" val="394297252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ide title+image with content">
    <p:spTree>
      <p:nvGrpSpPr>
        <p:cNvPr id="1" name=""/>
        <p:cNvGrpSpPr/>
        <p:nvPr/>
      </p:nvGrpSpPr>
      <p:grpSpPr>
        <a:xfrm>
          <a:off x="0" y="0"/>
          <a:ext cx="0" cy="0"/>
          <a:chOff x="0" y="0"/>
          <a:chExt cx="0" cy="0"/>
        </a:xfrm>
      </p:grpSpPr>
      <p:sp>
        <p:nvSpPr>
          <p:cNvPr id="11" name="Rectangle 10"/>
          <p:cNvSpPr/>
          <p:nvPr/>
        </p:nvSpPr>
        <p:spPr>
          <a:xfrm>
            <a:off x="0" y="-9939"/>
            <a:ext cx="4979504" cy="68679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p:cNvSpPr>
            <a:spLocks noGrp="1"/>
          </p:cNvSpPr>
          <p:nvPr>
            <p:ph type="pic" sz="quarter" idx="10" hasCustomPrompt="1"/>
          </p:nvPr>
        </p:nvSpPr>
        <p:spPr>
          <a:xfrm>
            <a:off x="0" y="-9939"/>
            <a:ext cx="4980298" cy="6858000"/>
          </a:xfrm>
          <a:solidFill>
            <a:schemeClr val="accent2"/>
          </a:solidFill>
          <a:ln>
            <a:noFill/>
          </a:ln>
        </p:spPr>
        <p:txBody>
          <a:bodyPr/>
          <a:lstStyle>
            <a:lvl1pPr marL="0" indent="0" algn="ctr">
              <a:buFont typeface="+mj-lt"/>
              <a:buNone/>
              <a:defRPr/>
            </a:lvl1pPr>
          </a:lstStyle>
          <a:p>
            <a:r>
              <a:rPr lang="vi-VN" dirty="0"/>
              <a:t>background picture</a:t>
            </a:r>
            <a:endParaRPr lang="en-US" dirty="0"/>
          </a:p>
        </p:txBody>
      </p:sp>
      <p:sp>
        <p:nvSpPr>
          <p:cNvPr id="3" name="Content Placeholder 2"/>
          <p:cNvSpPr>
            <a:spLocks noGrp="1"/>
          </p:cNvSpPr>
          <p:nvPr>
            <p:ph idx="1" hasCustomPrompt="1"/>
          </p:nvPr>
        </p:nvSpPr>
        <p:spPr>
          <a:xfrm>
            <a:off x="5737946" y="987425"/>
            <a:ext cx="569205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82921" y="4343398"/>
            <a:ext cx="3932237" cy="1192697"/>
          </a:xfrm>
        </p:spPr>
        <p:txBody>
          <a:bodyPr anchor="t"/>
          <a:lstStyle>
            <a:lvl1pPr algn="ctr">
              <a:defRPr sz="3200">
                <a:solidFill>
                  <a:schemeClr val="bg1"/>
                </a:solidFill>
              </a:defRPr>
            </a:lvl1pPr>
          </a:lstStyle>
          <a:p>
            <a:r>
              <a:rPr lang="vi-VN" dirty="0"/>
              <a:t>Click to edit </a:t>
            </a:r>
            <a:r>
              <a:rPr lang="en-US" dirty="0"/>
              <a:t>name</a:t>
            </a:r>
          </a:p>
        </p:txBody>
      </p:sp>
      <p:sp>
        <p:nvSpPr>
          <p:cNvPr id="13" name="Picture Placeholder 12"/>
          <p:cNvSpPr>
            <a:spLocks noGrp="1"/>
          </p:cNvSpPr>
          <p:nvPr>
            <p:ph type="pic" sz="quarter" idx="11" hasCustomPrompt="1"/>
          </p:nvPr>
        </p:nvSpPr>
        <p:spPr>
          <a:xfrm>
            <a:off x="1163102" y="1192297"/>
            <a:ext cx="2652505" cy="2654300"/>
          </a:xfrm>
          <a:ln>
            <a:solidFill>
              <a:schemeClr val="bg1"/>
            </a:solidFill>
          </a:ln>
        </p:spPr>
        <p:txBody>
          <a:bodyPr/>
          <a:lstStyle>
            <a:lvl1pPr marL="0" indent="0">
              <a:buNone/>
              <a:defRPr>
                <a:solidFill>
                  <a:schemeClr val="tx1"/>
                </a:solidFill>
              </a:defRPr>
            </a:lvl1pPr>
          </a:lstStyle>
          <a:p>
            <a:r>
              <a:rPr lang="vi-VN" dirty="0"/>
              <a:t>Place white icon inside here</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8746" y="-8727"/>
            <a:ext cx="961901" cy="55191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5558" y="6117675"/>
            <a:ext cx="1068091" cy="730386"/>
          </a:xfrm>
          <a:prstGeom prst="rect">
            <a:avLst/>
          </a:prstGeom>
        </p:spPr>
      </p:pic>
    </p:spTree>
    <p:extLst>
      <p:ext uri="{BB962C8B-B14F-4D97-AF65-F5344CB8AC3E}">
        <p14:creationId xmlns:p14="http://schemas.microsoft.com/office/powerpoint/2010/main" val="42636357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 right content">
    <p:spTree>
      <p:nvGrpSpPr>
        <p:cNvPr id="1" name=""/>
        <p:cNvGrpSpPr/>
        <p:nvPr/>
      </p:nvGrpSpPr>
      <p:grpSpPr>
        <a:xfrm>
          <a:off x="0" y="0"/>
          <a:ext cx="0" cy="0"/>
          <a:chOff x="0" y="0"/>
          <a:chExt cx="0" cy="0"/>
        </a:xfrm>
      </p:grpSpPr>
      <p:sp>
        <p:nvSpPr>
          <p:cNvPr id="11" name="Rectangle 10"/>
          <p:cNvSpPr/>
          <p:nvPr/>
        </p:nvSpPr>
        <p:spPr>
          <a:xfrm>
            <a:off x="0" y="-9939"/>
            <a:ext cx="4979504" cy="686793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solidFill>
                <a:schemeClr val="accent2">
                  <a:lumMod val="20000"/>
                  <a:lumOff val="80000"/>
                </a:schemeClr>
              </a:solidFill>
            </a:endParaRPr>
          </a:p>
        </p:txBody>
      </p:sp>
      <p:sp>
        <p:nvSpPr>
          <p:cNvPr id="3" name="Content Placeholder 2"/>
          <p:cNvSpPr>
            <a:spLocks noGrp="1"/>
          </p:cNvSpPr>
          <p:nvPr>
            <p:ph idx="1"/>
          </p:nvPr>
        </p:nvSpPr>
        <p:spPr>
          <a:xfrm>
            <a:off x="5682343" y="1465300"/>
            <a:ext cx="5910943" cy="4804870"/>
          </a:xfrm>
        </p:spPr>
        <p:txBody>
          <a:bodyPr>
            <a:normAutofit/>
          </a:bodyPr>
          <a:lstStyle>
            <a:lvl1pPr>
              <a:defRPr sz="24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27"/>
            <a:ext cx="961901" cy="55191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5558" y="6117675"/>
            <a:ext cx="1068091" cy="730386"/>
          </a:xfrm>
          <a:prstGeom prst="rect">
            <a:avLst/>
          </a:prstGeom>
        </p:spPr>
      </p:pic>
      <p:sp>
        <p:nvSpPr>
          <p:cNvPr id="6" name="Content Placeholder 5"/>
          <p:cNvSpPr>
            <a:spLocks noGrp="1"/>
          </p:cNvSpPr>
          <p:nvPr>
            <p:ph sz="quarter" idx="12"/>
          </p:nvPr>
        </p:nvSpPr>
        <p:spPr>
          <a:xfrm>
            <a:off x="511629" y="1465299"/>
            <a:ext cx="4003529" cy="4804871"/>
          </a:xfrm>
        </p:spPr>
        <p:txBody>
          <a:bodyPr>
            <a:normAutofit/>
          </a:bodyPr>
          <a:lstStyle>
            <a:lvl1pPr>
              <a:defRPr sz="2400">
                <a:solidFill>
                  <a:schemeClr val="tx1"/>
                </a:solidFill>
              </a:defRPr>
            </a:lvl1pPr>
            <a:lvl2pPr>
              <a:defRPr sz="24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hasCustomPrompt="1"/>
          </p:nvPr>
        </p:nvSpPr>
        <p:spPr>
          <a:xfrm>
            <a:off x="5682343" y="365125"/>
            <a:ext cx="5910943" cy="833180"/>
          </a:xfrm>
        </p:spPr>
        <p:txBody>
          <a:bodyPr anchor="b">
            <a:normAutofit/>
          </a:bodyPr>
          <a:lstStyle>
            <a:lvl1pPr>
              <a:defRPr sz="2800">
                <a:solidFill>
                  <a:schemeClr val="tx1"/>
                </a:solidFill>
              </a:defRPr>
            </a:lvl1pPr>
          </a:lstStyle>
          <a:p>
            <a:r>
              <a:rPr lang="vi-VN" dirty="0"/>
              <a:t>Heading line</a:t>
            </a:r>
            <a:endParaRPr lang="en-US" dirty="0"/>
          </a:p>
        </p:txBody>
      </p:sp>
      <p:sp>
        <p:nvSpPr>
          <p:cNvPr id="17" name="Text Placeholder 16"/>
          <p:cNvSpPr>
            <a:spLocks noGrp="1"/>
          </p:cNvSpPr>
          <p:nvPr>
            <p:ph type="body" sz="quarter" idx="13" hasCustomPrompt="1"/>
          </p:nvPr>
        </p:nvSpPr>
        <p:spPr>
          <a:xfrm>
            <a:off x="511629" y="365125"/>
            <a:ext cx="4003529" cy="833180"/>
          </a:xfrm>
        </p:spPr>
        <p:txBody>
          <a:bodyPr vert="horz" lIns="91440" tIns="45720" rIns="91440" bIns="45720" rtlCol="0" anchor="b">
            <a:normAutofit/>
          </a:bodyPr>
          <a:lstStyle>
            <a:lvl1pPr>
              <a:defRPr lang="en-US" sz="3200" b="0" dirty="0">
                <a:solidFill>
                  <a:schemeClr val="accent4"/>
                </a:solidFill>
                <a:latin typeface="Arial" charset="0"/>
                <a:ea typeface="Arial" charset="0"/>
                <a:cs typeface="Arial" charset="0"/>
              </a:defRPr>
            </a:lvl1pPr>
          </a:lstStyle>
          <a:p>
            <a:pPr marL="0" lvl="0">
              <a:spcBef>
                <a:spcPct val="0"/>
              </a:spcBef>
              <a:buNone/>
            </a:pPr>
            <a:r>
              <a:rPr lang="vi-VN" dirty="0"/>
              <a:t>Click to edit heading</a:t>
            </a:r>
            <a:endParaRPr lang="en-US" dirty="0"/>
          </a:p>
        </p:txBody>
      </p:sp>
    </p:spTree>
    <p:extLst>
      <p:ext uri="{BB962C8B-B14F-4D97-AF65-F5344CB8AC3E}">
        <p14:creationId xmlns:p14="http://schemas.microsoft.com/office/powerpoint/2010/main" val="14282654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op-bottom content">
    <p:spTree>
      <p:nvGrpSpPr>
        <p:cNvPr id="1" name=""/>
        <p:cNvGrpSpPr/>
        <p:nvPr/>
      </p:nvGrpSpPr>
      <p:grpSpPr>
        <a:xfrm>
          <a:off x="0" y="0"/>
          <a:ext cx="0" cy="0"/>
          <a:chOff x="0" y="0"/>
          <a:chExt cx="0" cy="0"/>
        </a:xfrm>
      </p:grpSpPr>
      <p:sp>
        <p:nvSpPr>
          <p:cNvPr id="11" name="Rectangle 10"/>
          <p:cNvSpPr/>
          <p:nvPr/>
        </p:nvSpPr>
        <p:spPr>
          <a:xfrm>
            <a:off x="0" y="4376057"/>
            <a:ext cx="12192000" cy="248194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solidFill>
                <a:schemeClr val="accent2">
                  <a:lumMod val="20000"/>
                  <a:lumOff val="80000"/>
                </a:schemeClr>
              </a:solidFill>
            </a:endParaRPr>
          </a:p>
        </p:txBody>
      </p:sp>
      <p:sp>
        <p:nvSpPr>
          <p:cNvPr id="3" name="Content Placeholder 2"/>
          <p:cNvSpPr>
            <a:spLocks noGrp="1"/>
          </p:cNvSpPr>
          <p:nvPr>
            <p:ph idx="1"/>
          </p:nvPr>
        </p:nvSpPr>
        <p:spPr>
          <a:xfrm>
            <a:off x="511629" y="1097348"/>
            <a:ext cx="11190514" cy="2832354"/>
          </a:xfrm>
        </p:spPr>
        <p:txBody>
          <a:bodyPr>
            <a:normAutofit/>
          </a:bodyPr>
          <a:lstStyle>
            <a:lvl1pPr>
              <a:defRPr sz="24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27"/>
            <a:ext cx="961901" cy="55191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5558" y="6117675"/>
            <a:ext cx="1068091" cy="730386"/>
          </a:xfrm>
          <a:prstGeom prst="rect">
            <a:avLst/>
          </a:prstGeom>
        </p:spPr>
      </p:pic>
      <p:sp>
        <p:nvSpPr>
          <p:cNvPr id="6" name="Content Placeholder 5"/>
          <p:cNvSpPr>
            <a:spLocks noGrp="1"/>
          </p:cNvSpPr>
          <p:nvPr>
            <p:ph sz="quarter" idx="12"/>
          </p:nvPr>
        </p:nvSpPr>
        <p:spPr>
          <a:xfrm>
            <a:off x="511629" y="5007429"/>
            <a:ext cx="11190514" cy="1508123"/>
          </a:xfrm>
        </p:spPr>
        <p:txBody>
          <a:bodyPr>
            <a:noAutofit/>
          </a:bodyPr>
          <a:lstStyle>
            <a:lvl1pPr>
              <a:defRPr sz="20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16"/>
          <p:cNvSpPr>
            <a:spLocks noGrp="1"/>
          </p:cNvSpPr>
          <p:nvPr>
            <p:ph type="body" sz="quarter" idx="13" hasCustomPrompt="1"/>
          </p:nvPr>
        </p:nvSpPr>
        <p:spPr>
          <a:xfrm>
            <a:off x="511629" y="4507593"/>
            <a:ext cx="11190514" cy="409740"/>
          </a:xfrm>
        </p:spPr>
        <p:txBody>
          <a:bodyPr vert="horz" lIns="91440" tIns="45720" rIns="91440" bIns="45720" rtlCol="0" anchor="b">
            <a:normAutofit/>
          </a:bodyPr>
          <a:lstStyle>
            <a:lvl1pPr>
              <a:defRPr lang="en-US" sz="2800" b="0" dirty="0">
                <a:solidFill>
                  <a:schemeClr val="tx1"/>
                </a:solidFill>
                <a:latin typeface="Arial" charset="0"/>
                <a:ea typeface="Arial" charset="0"/>
                <a:cs typeface="Arial" charset="0"/>
              </a:defRPr>
            </a:lvl1pPr>
          </a:lstStyle>
          <a:p>
            <a:pPr marL="0" lvl="0">
              <a:spcBef>
                <a:spcPct val="0"/>
              </a:spcBef>
              <a:buNone/>
            </a:pPr>
            <a:r>
              <a:rPr lang="vi-VN" dirty="0"/>
              <a:t>Click to edit heading</a:t>
            </a:r>
            <a:endParaRPr lang="en-US" dirty="0"/>
          </a:p>
        </p:txBody>
      </p:sp>
      <p:sp>
        <p:nvSpPr>
          <p:cNvPr id="2" name="Title 1"/>
          <p:cNvSpPr>
            <a:spLocks noGrp="1"/>
          </p:cNvSpPr>
          <p:nvPr>
            <p:ph type="title" hasCustomPrompt="1"/>
          </p:nvPr>
        </p:nvSpPr>
        <p:spPr>
          <a:xfrm>
            <a:off x="838200" y="130678"/>
            <a:ext cx="10515600" cy="827265"/>
          </a:xfrm>
        </p:spPr>
        <p:txBody>
          <a:bodyPr/>
          <a:lstStyle>
            <a:lvl1pPr algn="ctr">
              <a:defRPr/>
            </a:lvl1pPr>
          </a:lstStyle>
          <a:p>
            <a:r>
              <a:rPr lang="en-US" dirty="0"/>
              <a:t>CLICK TO EDIT TITLE</a:t>
            </a:r>
          </a:p>
        </p:txBody>
      </p:sp>
    </p:spTree>
    <p:extLst>
      <p:ext uri="{BB962C8B-B14F-4D97-AF65-F5344CB8AC3E}">
        <p14:creationId xmlns:p14="http://schemas.microsoft.com/office/powerpoint/2010/main" val="126200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4850296"/>
            <a:ext cx="12192000" cy="200770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hasCustomPrompt="1"/>
          </p:nvPr>
        </p:nvSpPr>
        <p:spPr>
          <a:xfrm>
            <a:off x="912206" y="4850296"/>
            <a:ext cx="10515600" cy="1043609"/>
          </a:xfrm>
        </p:spPr>
        <p:txBody>
          <a:bodyPr anchor="b">
            <a:normAutofit/>
          </a:bodyPr>
          <a:lstStyle>
            <a:lvl1pPr>
              <a:defRPr sz="4200">
                <a:solidFill>
                  <a:schemeClr val="accent4"/>
                </a:solidFill>
              </a:defRPr>
            </a:lvl1pPr>
          </a:lstStyle>
          <a:p>
            <a:r>
              <a:rPr lang="en-US" dirty="0"/>
              <a:t>Click to edit title</a:t>
            </a:r>
          </a:p>
        </p:txBody>
      </p:sp>
      <p:sp>
        <p:nvSpPr>
          <p:cNvPr id="3" name="Text Placeholder 2"/>
          <p:cNvSpPr>
            <a:spLocks noGrp="1"/>
          </p:cNvSpPr>
          <p:nvPr>
            <p:ph type="body" idx="1" hasCustomPrompt="1"/>
          </p:nvPr>
        </p:nvSpPr>
        <p:spPr>
          <a:xfrm>
            <a:off x="922145" y="5991398"/>
            <a:ext cx="10515600" cy="717515"/>
          </a:xfrm>
        </p:spPr>
        <p:txBody>
          <a:bodyPr/>
          <a:lstStyle>
            <a:lvl1pPr marL="0" indent="0">
              <a:buNone/>
              <a:defRPr sz="2400" baseline="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 title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50296"/>
            <a:ext cx="961901" cy="55191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7031" y="135151"/>
            <a:ext cx="1261427" cy="935440"/>
          </a:xfrm>
          <a:prstGeom prst="rect">
            <a:avLst/>
          </a:prstGeom>
        </p:spPr>
      </p:pic>
      <p:sp>
        <p:nvSpPr>
          <p:cNvPr id="13" name="Rectangle 12"/>
          <p:cNvSpPr/>
          <p:nvPr/>
        </p:nvSpPr>
        <p:spPr>
          <a:xfrm>
            <a:off x="0" y="4752802"/>
            <a:ext cx="12192000" cy="97493"/>
          </a:xfrm>
          <a:prstGeom prst="rect">
            <a:avLst/>
          </a:prstGeom>
          <a:solidFill>
            <a:schemeClr val="lt1">
              <a:alpha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711595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erson's profile">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4" y="0"/>
            <a:ext cx="4324350" cy="6858000"/>
          </a:xfrm>
          <a:prstGeom prst="rect">
            <a:avLst/>
          </a:prstGeom>
        </p:spPr>
      </p:pic>
      <p:sp>
        <p:nvSpPr>
          <p:cNvPr id="8" name="Picture Placeholder 7"/>
          <p:cNvSpPr>
            <a:spLocks noGrp="1"/>
          </p:cNvSpPr>
          <p:nvPr>
            <p:ph type="pic" sz="quarter" idx="10" hasCustomPrompt="1"/>
          </p:nvPr>
        </p:nvSpPr>
        <p:spPr>
          <a:xfrm>
            <a:off x="649288" y="1271588"/>
            <a:ext cx="3260725" cy="4056062"/>
          </a:xfrm>
        </p:spPr>
        <p:txBody>
          <a:bodyPr/>
          <a:lstStyle>
            <a:lvl1pPr marL="0" indent="0">
              <a:buNone/>
              <a:defRPr/>
            </a:lvl1pPr>
          </a:lstStyle>
          <a:p>
            <a:r>
              <a:rPr lang="vi-VN" dirty="0"/>
              <a:t>Insert profile photo here</a:t>
            </a:r>
            <a:endParaRPr lang="en-US" dirty="0"/>
          </a:p>
        </p:txBody>
      </p:sp>
      <p:sp>
        <p:nvSpPr>
          <p:cNvPr id="10" name="Text Placeholder 9"/>
          <p:cNvSpPr>
            <a:spLocks noGrp="1"/>
          </p:cNvSpPr>
          <p:nvPr>
            <p:ph type="body" sz="quarter" idx="11" hasCustomPrompt="1"/>
          </p:nvPr>
        </p:nvSpPr>
        <p:spPr>
          <a:xfrm>
            <a:off x="4689075" y="489709"/>
            <a:ext cx="6589158" cy="781879"/>
          </a:xfrm>
        </p:spPr>
        <p:txBody>
          <a:bodyPr anchor="b">
            <a:normAutofit/>
          </a:bodyPr>
          <a:lstStyle>
            <a:lvl1pPr marL="0" indent="0">
              <a:buNone/>
              <a:defRPr sz="3200">
                <a:solidFill>
                  <a:schemeClr val="accent4"/>
                </a:solidFill>
              </a:defRPr>
            </a:lvl1pPr>
          </a:lstStyle>
          <a:p>
            <a:pPr lvl="0"/>
            <a:r>
              <a:rPr lang="vi-VN" dirty="0"/>
              <a:t>Full name here</a:t>
            </a:r>
            <a:endParaRPr lang="en-US" dirty="0"/>
          </a:p>
        </p:txBody>
      </p:sp>
      <p:sp>
        <p:nvSpPr>
          <p:cNvPr id="11" name="Text Placeholder 9"/>
          <p:cNvSpPr>
            <a:spLocks noGrp="1"/>
          </p:cNvSpPr>
          <p:nvPr>
            <p:ph type="body" sz="quarter" idx="12" hasCustomPrompt="1"/>
          </p:nvPr>
        </p:nvSpPr>
        <p:spPr>
          <a:xfrm>
            <a:off x="4689075" y="1391479"/>
            <a:ext cx="6589158" cy="516836"/>
          </a:xfrm>
        </p:spPr>
        <p:txBody>
          <a:bodyPr anchor="t">
            <a:normAutofit/>
          </a:bodyPr>
          <a:lstStyle>
            <a:lvl1pPr marL="0" indent="0">
              <a:buNone/>
              <a:defRPr sz="2400">
                <a:solidFill>
                  <a:schemeClr val="accent2"/>
                </a:solidFill>
              </a:defRPr>
            </a:lvl1pPr>
          </a:lstStyle>
          <a:p>
            <a:pPr lvl="0"/>
            <a:r>
              <a:rPr lang="vi-VN" dirty="0"/>
              <a:t>Title or position</a:t>
            </a:r>
            <a:endParaRPr lang="en-US" dirty="0"/>
          </a:p>
        </p:txBody>
      </p:sp>
      <p:sp>
        <p:nvSpPr>
          <p:cNvPr id="13" name="Text Placeholder 12"/>
          <p:cNvSpPr>
            <a:spLocks noGrp="1"/>
          </p:cNvSpPr>
          <p:nvPr>
            <p:ph type="body" sz="quarter" idx="13"/>
          </p:nvPr>
        </p:nvSpPr>
        <p:spPr>
          <a:xfrm>
            <a:off x="4688732" y="2305878"/>
            <a:ext cx="6588868" cy="4082222"/>
          </a:xfrm>
        </p:spPr>
        <p:txBody>
          <a:bodyPr/>
          <a:lstStyle>
            <a:lvl1pPr>
              <a:defRPr sz="2100"/>
            </a:lvl1pPr>
            <a:lvl2pPr>
              <a:defRPr sz="2100"/>
            </a:lvl2pPr>
            <a:lvl3pPr>
              <a:defRPr sz="21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43512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1/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35"/>
            <a:ext cx="4494212" cy="1320800"/>
          </a:xfrm>
        </p:spPr>
        <p:txBody>
          <a:bodyPr anchor="b"/>
          <a:lstStyle>
            <a:lvl1pPr>
              <a:defRPr sz="3200">
                <a:solidFill>
                  <a:schemeClr val="accent4"/>
                </a:solidFill>
              </a:defRPr>
            </a:lvl1pPr>
          </a:lstStyle>
          <a:p>
            <a:r>
              <a:rPr lang="vi-VN" dirty="0"/>
              <a:t>Click to add title</a:t>
            </a:r>
            <a:endParaRPr lang="en-US" dirty="0"/>
          </a:p>
        </p:txBody>
      </p:sp>
      <p:sp>
        <p:nvSpPr>
          <p:cNvPr id="3" name="Picture Placeholder 2"/>
          <p:cNvSpPr>
            <a:spLocks noGrp="1"/>
          </p:cNvSpPr>
          <p:nvPr>
            <p:ph type="pic" idx="1" hasCustomPrompt="1"/>
          </p:nvPr>
        </p:nvSpPr>
        <p:spPr>
          <a:xfrm>
            <a:off x="6045200" y="97536"/>
            <a:ext cx="6037072" cy="664464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Place picture here</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61901" cy="551910"/>
          </a:xfrm>
          <a:prstGeom prst="rect">
            <a:avLst/>
          </a:prstGeom>
        </p:spPr>
      </p:pic>
      <p:sp>
        <p:nvSpPr>
          <p:cNvPr id="10" name="Text Placeholder 9"/>
          <p:cNvSpPr>
            <a:spLocks noGrp="1"/>
          </p:cNvSpPr>
          <p:nvPr>
            <p:ph type="body" sz="quarter" idx="10"/>
          </p:nvPr>
        </p:nvSpPr>
        <p:spPr>
          <a:xfrm>
            <a:off x="839788" y="1655099"/>
            <a:ext cx="4494212" cy="3327400"/>
          </a:xfrm>
        </p:spPr>
        <p:txBody>
          <a:bodyPr/>
          <a:lstStyle>
            <a:lvl1pPr>
              <a:defRPr sz="24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911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 Picture with Ca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839788" y="0"/>
            <a:ext cx="4494212" cy="1320800"/>
          </a:xfrm>
        </p:spPr>
        <p:txBody>
          <a:bodyPr anchor="b"/>
          <a:lstStyle>
            <a:lvl1pPr>
              <a:defRPr sz="3200">
                <a:solidFill>
                  <a:schemeClr val="accent4"/>
                </a:solidFill>
              </a:defRPr>
            </a:lvl1pPr>
          </a:lstStyle>
          <a:p>
            <a:r>
              <a:rPr lang="vi-VN" dirty="0"/>
              <a:t>Click to add title</a:t>
            </a:r>
            <a:endParaRPr lang="en-US" dirty="0"/>
          </a:p>
        </p:txBody>
      </p:sp>
      <p:sp>
        <p:nvSpPr>
          <p:cNvPr id="7" name="Picture Placeholder 2"/>
          <p:cNvSpPr>
            <a:spLocks noGrp="1"/>
          </p:cNvSpPr>
          <p:nvPr>
            <p:ph type="pic" idx="1" hasCustomPrompt="1"/>
          </p:nvPr>
        </p:nvSpPr>
        <p:spPr>
          <a:xfrm>
            <a:off x="6045200" y="109728"/>
            <a:ext cx="6037072" cy="31541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Place picture here</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61901" cy="551910"/>
          </a:xfrm>
          <a:prstGeom prst="rect">
            <a:avLst/>
          </a:prstGeom>
        </p:spPr>
      </p:pic>
      <p:sp>
        <p:nvSpPr>
          <p:cNvPr id="9" name="Text Placeholder 9"/>
          <p:cNvSpPr>
            <a:spLocks noGrp="1"/>
          </p:cNvSpPr>
          <p:nvPr>
            <p:ph type="body" sz="quarter" idx="10"/>
          </p:nvPr>
        </p:nvSpPr>
        <p:spPr>
          <a:xfrm>
            <a:off x="839788" y="1670486"/>
            <a:ext cx="4494212" cy="3708401"/>
          </a:xfrm>
        </p:spPr>
        <p:txBody>
          <a:bodyPr/>
          <a:lstStyle>
            <a:lvl1pPr>
              <a:defRPr sz="2400"/>
            </a:lvl1pPr>
            <a:lvl2pPr>
              <a:defRPr sz="24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2"/>
          <p:cNvSpPr>
            <a:spLocks noGrp="1"/>
          </p:cNvSpPr>
          <p:nvPr>
            <p:ph type="pic" idx="11" hasCustomPrompt="1"/>
          </p:nvPr>
        </p:nvSpPr>
        <p:spPr>
          <a:xfrm>
            <a:off x="8547100" y="3352800"/>
            <a:ext cx="3535172" cy="340156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dirty="0"/>
              <a:t>Place picture here</a:t>
            </a:r>
            <a:endParaRPr lang="en-US" dirty="0"/>
          </a:p>
        </p:txBody>
      </p:sp>
      <p:sp>
        <p:nvSpPr>
          <p:cNvPr id="11" name="Picture Placeholder 2"/>
          <p:cNvSpPr>
            <a:spLocks noGrp="1"/>
          </p:cNvSpPr>
          <p:nvPr>
            <p:ph type="pic" idx="12" hasCustomPrompt="1"/>
          </p:nvPr>
        </p:nvSpPr>
        <p:spPr>
          <a:xfrm>
            <a:off x="6045200" y="3352800"/>
            <a:ext cx="2413000" cy="340156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Place picture here</a:t>
            </a:r>
            <a:endParaRPr lang="en-US" dirty="0"/>
          </a:p>
        </p:txBody>
      </p:sp>
    </p:spTree>
    <p:extLst>
      <p:ext uri="{BB962C8B-B14F-4D97-AF65-F5344CB8AC3E}">
        <p14:creationId xmlns:p14="http://schemas.microsoft.com/office/powerpoint/2010/main" val="36419305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 picture with content">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61901" cy="551910"/>
          </a:xfrm>
          <a:prstGeom prst="rect">
            <a:avLst/>
          </a:prstGeom>
        </p:spPr>
      </p:pic>
      <p:sp>
        <p:nvSpPr>
          <p:cNvPr id="7" name="Title 1"/>
          <p:cNvSpPr>
            <a:spLocks noGrp="1"/>
          </p:cNvSpPr>
          <p:nvPr>
            <p:ph type="title" hasCustomPrompt="1"/>
          </p:nvPr>
        </p:nvSpPr>
        <p:spPr>
          <a:xfrm>
            <a:off x="682625" y="204107"/>
            <a:ext cx="4989512" cy="985838"/>
          </a:xfrm>
        </p:spPr>
        <p:txBody>
          <a:bodyPr anchor="b"/>
          <a:lstStyle>
            <a:lvl1pPr>
              <a:defRPr sz="3200">
                <a:solidFill>
                  <a:schemeClr val="accent4"/>
                </a:solidFill>
              </a:defRPr>
            </a:lvl1pPr>
          </a:lstStyle>
          <a:p>
            <a:r>
              <a:rPr lang="vi-VN" dirty="0"/>
              <a:t>Click to add title</a:t>
            </a:r>
            <a:endParaRPr lang="en-US" dirty="0"/>
          </a:p>
        </p:txBody>
      </p:sp>
      <p:sp>
        <p:nvSpPr>
          <p:cNvPr id="8" name="Picture Placeholder 2"/>
          <p:cNvSpPr>
            <a:spLocks noGrp="1"/>
          </p:cNvSpPr>
          <p:nvPr>
            <p:ph type="pic" idx="1" hasCustomPrompt="1"/>
          </p:nvPr>
        </p:nvSpPr>
        <p:spPr>
          <a:xfrm>
            <a:off x="6045200" y="109727"/>
            <a:ext cx="6037072" cy="363359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Place picture here</a:t>
            </a:r>
            <a:endParaRPr lang="en-US" dirty="0"/>
          </a:p>
        </p:txBody>
      </p:sp>
      <p:sp>
        <p:nvSpPr>
          <p:cNvPr id="9" name="Text Placeholder 9"/>
          <p:cNvSpPr>
            <a:spLocks noGrp="1"/>
          </p:cNvSpPr>
          <p:nvPr>
            <p:ph type="body" sz="quarter" idx="10"/>
          </p:nvPr>
        </p:nvSpPr>
        <p:spPr>
          <a:xfrm>
            <a:off x="682624" y="1371741"/>
            <a:ext cx="4989513" cy="1920366"/>
          </a:xfrm>
        </p:spPr>
        <p:txBody>
          <a:bodyPr/>
          <a:lstStyle>
            <a:lvl1pPr>
              <a:defRPr sz="2000"/>
            </a:lvl1pPr>
            <a:lvl2pPr>
              <a:defRPr sz="2000"/>
            </a:lvl2pPr>
            <a:lvl3pPr>
              <a:defRPr sz="1800"/>
            </a:lvl3pPr>
            <a:lvl4pPr>
              <a:defRPr sz="18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2"/>
          <p:cNvSpPr>
            <a:spLocks noGrp="1"/>
          </p:cNvSpPr>
          <p:nvPr>
            <p:ph type="pic" idx="11" hasCustomPrompt="1"/>
          </p:nvPr>
        </p:nvSpPr>
        <p:spPr>
          <a:xfrm>
            <a:off x="8547100" y="3843338"/>
            <a:ext cx="3535172" cy="291103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dirty="0"/>
              <a:t>Place picture here</a:t>
            </a:r>
            <a:endParaRPr lang="en-US" dirty="0"/>
          </a:p>
        </p:txBody>
      </p:sp>
      <p:sp>
        <p:nvSpPr>
          <p:cNvPr id="11" name="Picture Placeholder 2"/>
          <p:cNvSpPr>
            <a:spLocks noGrp="1"/>
          </p:cNvSpPr>
          <p:nvPr>
            <p:ph type="pic" idx="12" hasCustomPrompt="1"/>
          </p:nvPr>
        </p:nvSpPr>
        <p:spPr>
          <a:xfrm>
            <a:off x="4957763" y="3843338"/>
            <a:ext cx="3500437" cy="291103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dirty="0"/>
              <a:t>Place picture here</a:t>
            </a:r>
            <a:endParaRPr lang="en-US" dirty="0"/>
          </a:p>
        </p:txBody>
      </p:sp>
      <p:sp>
        <p:nvSpPr>
          <p:cNvPr id="12" name="Picture Placeholder 2"/>
          <p:cNvSpPr>
            <a:spLocks noGrp="1"/>
          </p:cNvSpPr>
          <p:nvPr>
            <p:ph type="pic" idx="13" hasCustomPrompt="1"/>
          </p:nvPr>
        </p:nvSpPr>
        <p:spPr>
          <a:xfrm>
            <a:off x="117474" y="3843338"/>
            <a:ext cx="4725989" cy="291103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dirty="0"/>
              <a:t>Place picture here</a:t>
            </a:r>
            <a:endParaRPr lang="en-US" dirty="0"/>
          </a:p>
        </p:txBody>
      </p:sp>
    </p:spTree>
    <p:extLst>
      <p:ext uri="{BB962C8B-B14F-4D97-AF65-F5344CB8AC3E}">
        <p14:creationId xmlns:p14="http://schemas.microsoft.com/office/powerpoint/2010/main" val="1856411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ull page with pictures">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97536" y="109727"/>
            <a:ext cx="6049264" cy="570571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Place picture here</a:t>
            </a:r>
            <a:endParaRPr lang="en-US" dirty="0"/>
          </a:p>
        </p:txBody>
      </p:sp>
      <p:sp>
        <p:nvSpPr>
          <p:cNvPr id="10" name="Picture Placeholder 2"/>
          <p:cNvSpPr>
            <a:spLocks noGrp="1"/>
          </p:cNvSpPr>
          <p:nvPr>
            <p:ph type="pic" idx="11" hasCustomPrompt="1"/>
          </p:nvPr>
        </p:nvSpPr>
        <p:spPr>
          <a:xfrm>
            <a:off x="8666988" y="121538"/>
            <a:ext cx="3403092" cy="338366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dirty="0"/>
              <a:t>Place picture here</a:t>
            </a:r>
            <a:endParaRPr lang="en-US" dirty="0"/>
          </a:p>
        </p:txBody>
      </p:sp>
      <p:sp>
        <p:nvSpPr>
          <p:cNvPr id="11" name="Picture Placeholder 2"/>
          <p:cNvSpPr>
            <a:spLocks noGrp="1"/>
          </p:cNvSpPr>
          <p:nvPr>
            <p:ph type="pic" idx="12" hasCustomPrompt="1"/>
          </p:nvPr>
        </p:nvSpPr>
        <p:spPr>
          <a:xfrm>
            <a:off x="6253988" y="121539"/>
            <a:ext cx="2305812" cy="33836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Place picture here</a:t>
            </a:r>
            <a:endParaRPr lang="en-US" dirty="0"/>
          </a:p>
        </p:txBody>
      </p:sp>
      <p:sp>
        <p:nvSpPr>
          <p:cNvPr id="12" name="Picture Placeholder 2"/>
          <p:cNvSpPr>
            <a:spLocks noGrp="1"/>
          </p:cNvSpPr>
          <p:nvPr>
            <p:ph type="pic" idx="13" hasCustomPrompt="1"/>
          </p:nvPr>
        </p:nvSpPr>
        <p:spPr>
          <a:xfrm>
            <a:off x="6253988" y="3645408"/>
            <a:ext cx="5816092" cy="308457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dirty="0"/>
              <a:t>Place picture here</a:t>
            </a:r>
            <a:endParaRPr lang="en-US" dirty="0"/>
          </a:p>
        </p:txBody>
      </p:sp>
      <p:sp>
        <p:nvSpPr>
          <p:cNvPr id="14" name="Text Placeholder 13"/>
          <p:cNvSpPr>
            <a:spLocks noGrp="1"/>
          </p:cNvSpPr>
          <p:nvPr>
            <p:ph type="body" sz="quarter" idx="14" hasCustomPrompt="1"/>
          </p:nvPr>
        </p:nvSpPr>
        <p:spPr>
          <a:xfrm>
            <a:off x="97536" y="5933660"/>
            <a:ext cx="6049264" cy="796323"/>
          </a:xfrm>
          <a:noFill/>
          <a:ln>
            <a:noFill/>
          </a:ln>
        </p:spPr>
        <p:txBody>
          <a:bodyPr lIns="180000" rIns="180000" anchor="ctr">
            <a:normAutofit/>
          </a:bodyPr>
          <a:lstStyle>
            <a:lvl1pPr marL="0" indent="0">
              <a:lnSpc>
                <a:spcPts val="1700"/>
              </a:lnSpc>
              <a:buNone/>
              <a:defRPr sz="1800">
                <a:solidFill>
                  <a:schemeClr val="tx1">
                    <a:lumMod val="75000"/>
                    <a:lumOff val="25000"/>
                  </a:schemeClr>
                </a:solidFill>
              </a:defRPr>
            </a:lvl1pPr>
          </a:lstStyle>
          <a:p>
            <a:pPr lvl="0"/>
            <a:r>
              <a:rPr lang="en-US" dirty="0"/>
              <a:t>C</a:t>
            </a:r>
            <a:r>
              <a:rPr lang="vi-VN" dirty="0"/>
              <a:t>aption (optional)</a:t>
            </a:r>
          </a:p>
        </p:txBody>
      </p:sp>
    </p:spTree>
    <p:extLst>
      <p:ext uri="{BB962C8B-B14F-4D97-AF65-F5344CB8AC3E}">
        <p14:creationId xmlns:p14="http://schemas.microsoft.com/office/powerpoint/2010/main" val="38760610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ase study">
    <p:spTree>
      <p:nvGrpSpPr>
        <p:cNvPr id="1" name=""/>
        <p:cNvGrpSpPr/>
        <p:nvPr/>
      </p:nvGrpSpPr>
      <p:grpSpPr>
        <a:xfrm>
          <a:off x="0" y="0"/>
          <a:ext cx="0" cy="0"/>
          <a:chOff x="0" y="0"/>
          <a:chExt cx="0" cy="0"/>
        </a:xfrm>
      </p:grpSpPr>
      <p:sp>
        <p:nvSpPr>
          <p:cNvPr id="2" name="Rectangle 1"/>
          <p:cNvSpPr/>
          <p:nvPr userDrawn="1"/>
        </p:nvSpPr>
        <p:spPr>
          <a:xfrm>
            <a:off x="-594" y="6007748"/>
            <a:ext cx="12192594" cy="663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42678" y="5993537"/>
            <a:ext cx="749013" cy="746816"/>
          </a:xfrm>
          <a:prstGeom prst="rect">
            <a:avLst/>
          </a:prstGeom>
        </p:spPr>
      </p:pic>
      <p:pic>
        <p:nvPicPr>
          <p:cNvPr id="6" name="Picture 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1"/>
            <a:ext cx="961901" cy="551910"/>
          </a:xfrm>
          <a:prstGeom prst="rect">
            <a:avLst/>
          </a:prstGeom>
        </p:spPr>
      </p:pic>
      <p:pic>
        <p:nvPicPr>
          <p:cNvPr id="29" name="Picture 28"/>
          <p:cNvPicPr>
            <a:picLocks noChangeAspect="1"/>
          </p:cNvPicPr>
          <p:nvPr userDrawn="1"/>
        </p:nvPicPr>
        <p:blipFill>
          <a:blip r:embed="rId4" cstate="email">
            <a:duotone>
              <a:prstClr val="black"/>
              <a:schemeClr val="bg1">
                <a:lumMod val="85000"/>
                <a:tint val="45000"/>
                <a:satMod val="400000"/>
              </a:schemeClr>
            </a:duotone>
            <a:extLst>
              <a:ext uri="{28A0092B-C50C-407E-A947-70E740481C1C}">
                <a14:useLocalDpi xmlns:a14="http://schemas.microsoft.com/office/drawing/2010/main"/>
              </a:ext>
            </a:extLst>
          </a:blip>
          <a:stretch>
            <a:fillRect/>
          </a:stretch>
        </p:blipFill>
        <p:spPr>
          <a:xfrm>
            <a:off x="598488" y="6117684"/>
            <a:ext cx="523965" cy="426276"/>
          </a:xfrm>
          <a:prstGeom prst="rect">
            <a:avLst/>
          </a:prstGeom>
        </p:spPr>
      </p:pic>
      <p:sp>
        <p:nvSpPr>
          <p:cNvPr id="34" name="TextBox 33"/>
          <p:cNvSpPr txBox="1"/>
          <p:nvPr userDrawn="1"/>
        </p:nvSpPr>
        <p:spPr>
          <a:xfrm>
            <a:off x="1119224" y="6169991"/>
            <a:ext cx="1567801" cy="307777"/>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lumMod val="50000"/>
                  </a:schemeClr>
                </a:solidFill>
                <a:latin typeface="Arial" charset="0"/>
                <a:ea typeface="Arial" charset="0"/>
                <a:cs typeface="Arial" charset="0"/>
              </a:rPr>
              <a:t>Type of Service:  </a:t>
            </a:r>
          </a:p>
        </p:txBody>
      </p:sp>
      <p:sp>
        <p:nvSpPr>
          <p:cNvPr id="35" name="TextBox 34"/>
          <p:cNvSpPr txBox="1"/>
          <p:nvPr userDrawn="1"/>
        </p:nvSpPr>
        <p:spPr>
          <a:xfrm>
            <a:off x="7099966" y="6169325"/>
            <a:ext cx="1139414" cy="307777"/>
          </a:xfrm>
          <a:prstGeom prst="rect">
            <a:avLst/>
          </a:prstGeom>
          <a:noFill/>
        </p:spPr>
        <p:txBody>
          <a:bodyPr wrap="none" rtlCol="0">
            <a:spAutoFit/>
          </a:bodyPr>
          <a:lstStyle/>
          <a:p>
            <a:r>
              <a:rPr lang="en-US" sz="1400" dirty="0">
                <a:solidFill>
                  <a:schemeClr val="bg1">
                    <a:lumMod val="50000"/>
                  </a:schemeClr>
                </a:solidFill>
                <a:latin typeface="+mn-lt"/>
                <a:ea typeface="Arial" charset="0"/>
                <a:cs typeface="Arial" charset="0"/>
              </a:rPr>
              <a:t>Technology</a:t>
            </a:r>
            <a:r>
              <a:rPr lang="vi-VN" sz="1400" dirty="0">
                <a:solidFill>
                  <a:schemeClr val="bg1">
                    <a:lumMod val="50000"/>
                  </a:schemeClr>
                </a:solidFill>
                <a:latin typeface="+mn-lt"/>
                <a:ea typeface="Arial" charset="0"/>
                <a:cs typeface="Arial" charset="0"/>
              </a:rPr>
              <a:t>:</a:t>
            </a:r>
            <a:endParaRPr lang="en-US" sz="1400" dirty="0"/>
          </a:p>
        </p:txBody>
      </p:sp>
      <p:sp>
        <p:nvSpPr>
          <p:cNvPr id="38" name="Text Placeholder 36"/>
          <p:cNvSpPr>
            <a:spLocks noGrp="1"/>
          </p:cNvSpPr>
          <p:nvPr>
            <p:ph type="body" sz="quarter" idx="11" hasCustomPrompt="1"/>
          </p:nvPr>
        </p:nvSpPr>
        <p:spPr>
          <a:xfrm>
            <a:off x="2542610" y="5907080"/>
            <a:ext cx="3722599" cy="833273"/>
          </a:xfrm>
        </p:spPr>
        <p:txBody>
          <a:bodyPr anchor="ctr">
            <a:normAutofit/>
          </a:bodyPr>
          <a:lstStyle>
            <a:lvl1pPr marL="0" indent="0">
              <a:spcBef>
                <a:spcPts val="0"/>
              </a:spcBef>
              <a:buNone/>
              <a:defRPr sz="2200">
                <a:solidFill>
                  <a:schemeClr val="accent4"/>
                </a:solidFill>
              </a:defRPr>
            </a:lvl1pPr>
          </a:lstStyle>
          <a:p>
            <a:pPr lvl="0"/>
            <a:r>
              <a:rPr lang="vi-VN" dirty="0"/>
              <a:t>Service name</a:t>
            </a:r>
            <a:endParaRPr lang="en-US" dirty="0"/>
          </a:p>
        </p:txBody>
      </p:sp>
      <p:sp>
        <p:nvSpPr>
          <p:cNvPr id="39" name="Text Placeholder 36"/>
          <p:cNvSpPr>
            <a:spLocks noGrp="1"/>
          </p:cNvSpPr>
          <p:nvPr>
            <p:ph type="body" sz="quarter" idx="12" hasCustomPrompt="1"/>
          </p:nvPr>
        </p:nvSpPr>
        <p:spPr>
          <a:xfrm>
            <a:off x="8182675" y="5907081"/>
            <a:ext cx="3519468" cy="833273"/>
          </a:xfrm>
        </p:spPr>
        <p:txBody>
          <a:bodyPr anchor="ctr">
            <a:normAutofit/>
          </a:bodyPr>
          <a:lstStyle>
            <a:lvl1pPr marL="0" indent="0">
              <a:spcBef>
                <a:spcPts val="0"/>
              </a:spcBef>
              <a:buNone/>
              <a:defRPr sz="2200">
                <a:solidFill>
                  <a:schemeClr val="accent4"/>
                </a:solidFill>
              </a:defRPr>
            </a:lvl1pPr>
          </a:lstStyle>
          <a:p>
            <a:pPr lvl="0"/>
            <a:r>
              <a:rPr lang="vi-VN" dirty="0"/>
              <a:t>Name</a:t>
            </a:r>
            <a:endParaRPr lang="en-US" dirty="0"/>
          </a:p>
        </p:txBody>
      </p:sp>
      <p:sp>
        <p:nvSpPr>
          <p:cNvPr id="40" name="Rectangle 39"/>
          <p:cNvSpPr/>
          <p:nvPr userDrawn="1"/>
        </p:nvSpPr>
        <p:spPr>
          <a:xfrm flipV="1">
            <a:off x="565830" y="1415512"/>
            <a:ext cx="11136312" cy="76202"/>
          </a:xfrm>
          <a:prstGeom prst="rect">
            <a:avLst/>
          </a:prstGeom>
          <a:solidFill>
            <a:schemeClr val="tx2">
              <a:lumMod val="75000"/>
              <a:alpha val="16000"/>
            </a:schemeClr>
          </a:solidFill>
          <a:ln>
            <a:noFill/>
          </a:ln>
          <a:effectLst>
            <a:outerShdw dist="23000" dir="5400000" sx="1000" sy="1000" rotWithShape="0">
              <a:schemeClr val="tx1">
                <a:alpha val="72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8940" rtl="0" eaLnBrk="1" latinLnBrk="0" hangingPunct="1">
              <a:defRPr sz="4800" kern="1200">
                <a:solidFill>
                  <a:schemeClr val="lt1"/>
                </a:solidFill>
                <a:latin typeface="+mn-lt"/>
                <a:ea typeface="+mn-ea"/>
                <a:cs typeface="+mn-cs"/>
              </a:defRPr>
            </a:lvl1pPr>
            <a:lvl2pPr marL="1218940" algn="l" defTabSz="1218940" rtl="0" eaLnBrk="1" latinLnBrk="0" hangingPunct="1">
              <a:defRPr sz="4800" kern="1200">
                <a:solidFill>
                  <a:schemeClr val="lt1"/>
                </a:solidFill>
                <a:latin typeface="+mn-lt"/>
                <a:ea typeface="+mn-ea"/>
                <a:cs typeface="+mn-cs"/>
              </a:defRPr>
            </a:lvl2pPr>
            <a:lvl3pPr marL="2437883" algn="l" defTabSz="1218940" rtl="0" eaLnBrk="1" latinLnBrk="0" hangingPunct="1">
              <a:defRPr sz="4800" kern="1200">
                <a:solidFill>
                  <a:schemeClr val="lt1"/>
                </a:solidFill>
                <a:latin typeface="+mn-lt"/>
                <a:ea typeface="+mn-ea"/>
                <a:cs typeface="+mn-cs"/>
              </a:defRPr>
            </a:lvl3pPr>
            <a:lvl4pPr marL="3656823" algn="l" defTabSz="1218940" rtl="0" eaLnBrk="1" latinLnBrk="0" hangingPunct="1">
              <a:defRPr sz="4800" kern="1200">
                <a:solidFill>
                  <a:schemeClr val="lt1"/>
                </a:solidFill>
                <a:latin typeface="+mn-lt"/>
                <a:ea typeface="+mn-ea"/>
                <a:cs typeface="+mn-cs"/>
              </a:defRPr>
            </a:lvl4pPr>
            <a:lvl5pPr marL="4875766" algn="l" defTabSz="1218940" rtl="0" eaLnBrk="1" latinLnBrk="0" hangingPunct="1">
              <a:defRPr sz="4800" kern="1200">
                <a:solidFill>
                  <a:schemeClr val="lt1"/>
                </a:solidFill>
                <a:latin typeface="+mn-lt"/>
                <a:ea typeface="+mn-ea"/>
                <a:cs typeface="+mn-cs"/>
              </a:defRPr>
            </a:lvl5pPr>
            <a:lvl6pPr marL="6094708" algn="l" defTabSz="1218940" rtl="0" eaLnBrk="1" latinLnBrk="0" hangingPunct="1">
              <a:defRPr sz="4800" kern="1200">
                <a:solidFill>
                  <a:schemeClr val="lt1"/>
                </a:solidFill>
                <a:latin typeface="+mn-lt"/>
                <a:ea typeface="+mn-ea"/>
                <a:cs typeface="+mn-cs"/>
              </a:defRPr>
            </a:lvl6pPr>
            <a:lvl7pPr marL="7313650" algn="l" defTabSz="1218940" rtl="0" eaLnBrk="1" latinLnBrk="0" hangingPunct="1">
              <a:defRPr sz="4800" kern="1200">
                <a:solidFill>
                  <a:schemeClr val="lt1"/>
                </a:solidFill>
                <a:latin typeface="+mn-lt"/>
                <a:ea typeface="+mn-ea"/>
                <a:cs typeface="+mn-cs"/>
              </a:defRPr>
            </a:lvl7pPr>
            <a:lvl8pPr marL="8532591" algn="l" defTabSz="1218940" rtl="0" eaLnBrk="1" latinLnBrk="0" hangingPunct="1">
              <a:defRPr sz="4800" kern="1200">
                <a:solidFill>
                  <a:schemeClr val="lt1"/>
                </a:solidFill>
                <a:latin typeface="+mn-lt"/>
                <a:ea typeface="+mn-ea"/>
                <a:cs typeface="+mn-cs"/>
              </a:defRPr>
            </a:lvl8pPr>
            <a:lvl9pPr marL="9751533" algn="l" defTabSz="1218940" rtl="0" eaLnBrk="1" latinLnBrk="0" hangingPunct="1">
              <a:defRPr sz="4800" kern="1200">
                <a:solidFill>
                  <a:schemeClr val="lt1"/>
                </a:solidFill>
                <a:latin typeface="+mn-lt"/>
                <a:ea typeface="+mn-ea"/>
                <a:cs typeface="+mn-cs"/>
              </a:defRPr>
            </a:lvl9pPr>
          </a:lstStyle>
          <a:p>
            <a:pPr algn="ctr"/>
            <a:endParaRPr lang="en-US">
              <a:solidFill>
                <a:sysClr val="windowText" lastClr="000000"/>
              </a:solidFill>
            </a:endParaRPr>
          </a:p>
        </p:txBody>
      </p:sp>
      <p:sp>
        <p:nvSpPr>
          <p:cNvPr id="42" name="Picture Placeholder 41"/>
          <p:cNvSpPr>
            <a:spLocks noGrp="1"/>
          </p:cNvSpPr>
          <p:nvPr>
            <p:ph type="pic" sz="quarter" idx="13" hasCustomPrompt="1"/>
          </p:nvPr>
        </p:nvSpPr>
        <p:spPr>
          <a:xfrm>
            <a:off x="598488" y="252440"/>
            <a:ext cx="1604355" cy="903742"/>
          </a:xfrm>
        </p:spPr>
        <p:txBody>
          <a:bodyPr>
            <a:normAutofit/>
          </a:bodyPr>
          <a:lstStyle>
            <a:lvl1pPr marL="0" indent="0">
              <a:buNone/>
              <a:defRPr sz="1600"/>
            </a:lvl1pPr>
          </a:lstStyle>
          <a:p>
            <a:r>
              <a:rPr lang="vi-VN" dirty="0"/>
              <a:t>Client logo</a:t>
            </a:r>
            <a:endParaRPr lang="en-US" dirty="0"/>
          </a:p>
        </p:txBody>
      </p:sp>
      <p:pic>
        <p:nvPicPr>
          <p:cNvPr id="43" name="Picture 4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0395857" y="333164"/>
            <a:ext cx="1306285" cy="968706"/>
          </a:xfrm>
          <a:prstGeom prst="rect">
            <a:avLst/>
          </a:prstGeom>
        </p:spPr>
      </p:pic>
      <p:sp>
        <p:nvSpPr>
          <p:cNvPr id="44" name="Picture Placeholder 41"/>
          <p:cNvSpPr>
            <a:spLocks noGrp="1"/>
          </p:cNvSpPr>
          <p:nvPr>
            <p:ph type="pic" sz="quarter" idx="14" hasCustomPrompt="1"/>
          </p:nvPr>
        </p:nvSpPr>
        <p:spPr>
          <a:xfrm>
            <a:off x="2355243" y="252440"/>
            <a:ext cx="1604355" cy="903742"/>
          </a:xfrm>
        </p:spPr>
        <p:txBody>
          <a:bodyPr>
            <a:normAutofit/>
          </a:bodyPr>
          <a:lstStyle>
            <a:lvl1pPr marL="0" indent="0">
              <a:buNone/>
              <a:defRPr sz="1600"/>
            </a:lvl1pPr>
          </a:lstStyle>
          <a:p>
            <a:r>
              <a:rPr lang="vi-VN" dirty="0"/>
              <a:t>Client logo</a:t>
            </a:r>
            <a:endParaRPr lang="en-US" dirty="0"/>
          </a:p>
        </p:txBody>
      </p:sp>
      <p:sp>
        <p:nvSpPr>
          <p:cNvPr id="47" name="Text Placeholder 46"/>
          <p:cNvSpPr>
            <a:spLocks noGrp="1"/>
          </p:cNvSpPr>
          <p:nvPr>
            <p:ph type="body" sz="quarter" idx="15" hasCustomPrompt="1"/>
          </p:nvPr>
        </p:nvSpPr>
        <p:spPr>
          <a:xfrm>
            <a:off x="6559850" y="1676400"/>
            <a:ext cx="5142292" cy="423863"/>
          </a:xfrm>
        </p:spPr>
        <p:txBody>
          <a:bodyPr>
            <a:normAutofit/>
          </a:bodyPr>
          <a:lstStyle>
            <a:lvl1pPr marL="0" indent="0">
              <a:buNone/>
              <a:defRPr sz="2400" b="1">
                <a:solidFill>
                  <a:schemeClr val="accent2"/>
                </a:solidFill>
              </a:defRPr>
            </a:lvl1pPr>
          </a:lstStyle>
          <a:p>
            <a:pPr lvl="0"/>
            <a:r>
              <a:rPr lang="vi-VN" dirty="0"/>
              <a:t>The Challenge</a:t>
            </a:r>
            <a:endParaRPr lang="en-US" dirty="0"/>
          </a:p>
        </p:txBody>
      </p:sp>
      <p:sp>
        <p:nvSpPr>
          <p:cNvPr id="48" name="Text Placeholder 46"/>
          <p:cNvSpPr>
            <a:spLocks noGrp="1"/>
          </p:cNvSpPr>
          <p:nvPr>
            <p:ph type="body" sz="quarter" idx="16" hasCustomPrompt="1"/>
          </p:nvPr>
        </p:nvSpPr>
        <p:spPr>
          <a:xfrm>
            <a:off x="6559850" y="3757651"/>
            <a:ext cx="5142292" cy="423863"/>
          </a:xfrm>
        </p:spPr>
        <p:txBody>
          <a:bodyPr>
            <a:normAutofit/>
          </a:bodyPr>
          <a:lstStyle>
            <a:lvl1pPr marL="0" indent="0">
              <a:buNone/>
              <a:defRPr sz="2400" b="1">
                <a:solidFill>
                  <a:schemeClr val="accent2"/>
                </a:solidFill>
              </a:defRPr>
            </a:lvl1pPr>
          </a:lstStyle>
          <a:p>
            <a:pPr lvl="0"/>
            <a:r>
              <a:rPr lang="vi-VN" dirty="0"/>
              <a:t>Results</a:t>
            </a:r>
            <a:endParaRPr lang="en-US" dirty="0"/>
          </a:p>
        </p:txBody>
      </p:sp>
      <p:sp>
        <p:nvSpPr>
          <p:cNvPr id="49" name="Text Placeholder 46"/>
          <p:cNvSpPr>
            <a:spLocks noGrp="1"/>
          </p:cNvSpPr>
          <p:nvPr>
            <p:ph type="body" sz="quarter" idx="17" hasCustomPrompt="1"/>
          </p:nvPr>
        </p:nvSpPr>
        <p:spPr>
          <a:xfrm>
            <a:off x="565830" y="1676400"/>
            <a:ext cx="5142292" cy="423863"/>
          </a:xfrm>
        </p:spPr>
        <p:txBody>
          <a:bodyPr>
            <a:normAutofit/>
          </a:bodyPr>
          <a:lstStyle>
            <a:lvl1pPr marL="0" indent="0">
              <a:buNone/>
              <a:defRPr sz="2400" b="1">
                <a:solidFill>
                  <a:schemeClr val="accent2"/>
                </a:solidFill>
              </a:defRPr>
            </a:lvl1pPr>
          </a:lstStyle>
          <a:p>
            <a:pPr lvl="0"/>
            <a:r>
              <a:rPr lang="vi-VN" dirty="0"/>
              <a:t>Who are...?</a:t>
            </a:r>
            <a:endParaRPr lang="en-US" dirty="0"/>
          </a:p>
        </p:txBody>
      </p:sp>
      <p:sp>
        <p:nvSpPr>
          <p:cNvPr id="50" name="Text Placeholder 46"/>
          <p:cNvSpPr>
            <a:spLocks noGrp="1"/>
          </p:cNvSpPr>
          <p:nvPr>
            <p:ph type="body" sz="quarter" idx="18" hasCustomPrompt="1"/>
          </p:nvPr>
        </p:nvSpPr>
        <p:spPr>
          <a:xfrm>
            <a:off x="565830" y="3768908"/>
            <a:ext cx="5142292" cy="423863"/>
          </a:xfrm>
        </p:spPr>
        <p:txBody>
          <a:bodyPr>
            <a:normAutofit/>
          </a:bodyPr>
          <a:lstStyle>
            <a:lvl1pPr marL="0" indent="0">
              <a:buNone/>
              <a:defRPr sz="2400" b="1">
                <a:solidFill>
                  <a:schemeClr val="accent2"/>
                </a:solidFill>
              </a:defRPr>
            </a:lvl1pPr>
          </a:lstStyle>
          <a:p>
            <a:pPr lvl="0"/>
            <a:r>
              <a:rPr lang="vi-VN" dirty="0"/>
              <a:t>Solutions &amp; Benefits</a:t>
            </a:r>
            <a:endParaRPr lang="en-US" dirty="0"/>
          </a:p>
        </p:txBody>
      </p:sp>
      <p:sp>
        <p:nvSpPr>
          <p:cNvPr id="53" name="Text Placeholder 52"/>
          <p:cNvSpPr>
            <a:spLocks noGrp="1"/>
          </p:cNvSpPr>
          <p:nvPr>
            <p:ph type="body" sz="quarter" idx="19"/>
          </p:nvPr>
        </p:nvSpPr>
        <p:spPr>
          <a:xfrm>
            <a:off x="565150" y="2308225"/>
            <a:ext cx="5143500" cy="1208088"/>
          </a:xfrm>
        </p:spPr>
        <p:txBody>
          <a:bodyPr>
            <a:normAutofit/>
          </a:bodyPr>
          <a:lstStyle>
            <a:lvl1pPr>
              <a:defRPr sz="1400"/>
            </a:lvl1pPr>
          </a:lstStyle>
          <a:p>
            <a:pPr lvl="0"/>
            <a:r>
              <a:rPr lang="en-US" smtClean="0"/>
              <a:t>Click to edit Master text styles</a:t>
            </a:r>
          </a:p>
        </p:txBody>
      </p:sp>
      <p:sp>
        <p:nvSpPr>
          <p:cNvPr id="54" name="Text Placeholder 52"/>
          <p:cNvSpPr>
            <a:spLocks noGrp="1"/>
          </p:cNvSpPr>
          <p:nvPr>
            <p:ph type="body" sz="quarter" idx="20"/>
          </p:nvPr>
        </p:nvSpPr>
        <p:spPr>
          <a:xfrm>
            <a:off x="6559850" y="2308225"/>
            <a:ext cx="5143500" cy="1208088"/>
          </a:xfrm>
        </p:spPr>
        <p:txBody>
          <a:bodyPr>
            <a:normAutofit/>
          </a:bodyPr>
          <a:lstStyle>
            <a:lvl1pPr>
              <a:defRPr sz="1400"/>
            </a:lvl1pPr>
          </a:lstStyle>
          <a:p>
            <a:pPr lvl="0"/>
            <a:r>
              <a:rPr lang="en-US" smtClean="0"/>
              <a:t>Click to edit Master text styles</a:t>
            </a:r>
          </a:p>
        </p:txBody>
      </p:sp>
      <p:sp>
        <p:nvSpPr>
          <p:cNvPr id="55" name="Text Placeholder 52"/>
          <p:cNvSpPr>
            <a:spLocks noGrp="1"/>
          </p:cNvSpPr>
          <p:nvPr>
            <p:ph type="body" sz="quarter" idx="21"/>
          </p:nvPr>
        </p:nvSpPr>
        <p:spPr>
          <a:xfrm>
            <a:off x="6559850" y="4406526"/>
            <a:ext cx="5143500" cy="1208088"/>
          </a:xfrm>
        </p:spPr>
        <p:txBody>
          <a:bodyPr>
            <a:normAutofit/>
          </a:bodyPr>
          <a:lstStyle>
            <a:lvl1pPr>
              <a:defRPr sz="1400"/>
            </a:lvl1pPr>
          </a:lstStyle>
          <a:p>
            <a:pPr lvl="0"/>
            <a:r>
              <a:rPr lang="en-US" smtClean="0"/>
              <a:t>Click to edit Master text styles</a:t>
            </a:r>
          </a:p>
        </p:txBody>
      </p:sp>
      <p:sp>
        <p:nvSpPr>
          <p:cNvPr id="56" name="Text Placeholder 52"/>
          <p:cNvSpPr>
            <a:spLocks noGrp="1"/>
          </p:cNvSpPr>
          <p:nvPr>
            <p:ph type="body" sz="quarter" idx="22"/>
          </p:nvPr>
        </p:nvSpPr>
        <p:spPr>
          <a:xfrm>
            <a:off x="564622" y="4406526"/>
            <a:ext cx="5143500" cy="1208088"/>
          </a:xfrm>
        </p:spPr>
        <p:txBody>
          <a:bodyPr>
            <a:normAutofit/>
          </a:bodyPr>
          <a:lstStyle>
            <a:lvl1pPr>
              <a:defRPr sz="1400"/>
            </a:lvl1pPr>
          </a:lstStyle>
          <a:p>
            <a:pPr lvl="0"/>
            <a:r>
              <a:rPr lang="en-US" smtClean="0"/>
              <a:t>Click to edit Master text styles</a:t>
            </a:r>
          </a:p>
        </p:txBody>
      </p:sp>
    </p:spTree>
    <p:extLst>
      <p:ext uri="{BB962C8B-B14F-4D97-AF65-F5344CB8AC3E}">
        <p14:creationId xmlns:p14="http://schemas.microsoft.com/office/powerpoint/2010/main" val="382006444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ase study">
    <p:spTree>
      <p:nvGrpSpPr>
        <p:cNvPr id="1" name=""/>
        <p:cNvGrpSpPr/>
        <p:nvPr/>
      </p:nvGrpSpPr>
      <p:grpSpPr>
        <a:xfrm>
          <a:off x="0" y="0"/>
          <a:ext cx="0" cy="0"/>
          <a:chOff x="0" y="0"/>
          <a:chExt cx="0" cy="0"/>
        </a:xfrm>
      </p:grpSpPr>
      <p:sp>
        <p:nvSpPr>
          <p:cNvPr id="2" name="Rectangle 1"/>
          <p:cNvSpPr/>
          <p:nvPr userDrawn="1"/>
        </p:nvSpPr>
        <p:spPr>
          <a:xfrm>
            <a:off x="-594" y="6007748"/>
            <a:ext cx="12192594" cy="663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
            <a:ext cx="961901" cy="551910"/>
          </a:xfrm>
          <a:prstGeom prst="rect">
            <a:avLst/>
          </a:prstGeom>
        </p:spPr>
      </p:pic>
      <p:pic>
        <p:nvPicPr>
          <p:cNvPr id="29" name="Picture 28"/>
          <p:cNvPicPr>
            <a:picLocks noChangeAspect="1"/>
          </p:cNvPicPr>
          <p:nvPr userDrawn="1"/>
        </p:nvPicPr>
        <p:blipFill>
          <a:blip r:embed="rId3" cstate="email">
            <a:duotone>
              <a:prstClr val="black"/>
              <a:schemeClr val="bg1">
                <a:lumMod val="85000"/>
                <a:tint val="45000"/>
                <a:satMod val="400000"/>
              </a:schemeClr>
            </a:duotone>
            <a:extLst>
              <a:ext uri="{28A0092B-C50C-407E-A947-70E740481C1C}">
                <a14:useLocalDpi xmlns:a14="http://schemas.microsoft.com/office/drawing/2010/main"/>
              </a:ext>
            </a:extLst>
          </a:blip>
          <a:stretch>
            <a:fillRect/>
          </a:stretch>
        </p:blipFill>
        <p:spPr>
          <a:xfrm>
            <a:off x="598488" y="6117684"/>
            <a:ext cx="523965" cy="426276"/>
          </a:xfrm>
          <a:prstGeom prst="rect">
            <a:avLst/>
          </a:prstGeom>
        </p:spPr>
      </p:pic>
      <p:grpSp>
        <p:nvGrpSpPr>
          <p:cNvPr id="30" name="Group 29"/>
          <p:cNvGrpSpPr/>
          <p:nvPr userDrawn="1"/>
        </p:nvGrpSpPr>
        <p:grpSpPr>
          <a:xfrm>
            <a:off x="6559850" y="6121142"/>
            <a:ext cx="589471" cy="436821"/>
            <a:chOff x="17613851" y="12084498"/>
            <a:chExt cx="1305921" cy="967739"/>
          </a:xfrm>
        </p:grpSpPr>
        <p:pic>
          <p:nvPicPr>
            <p:cNvPr id="31" name="Picture 30"/>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7613851" y="12084498"/>
              <a:ext cx="891274" cy="891274"/>
            </a:xfrm>
            <a:prstGeom prst="rect">
              <a:avLst/>
            </a:prstGeom>
          </p:spPr>
        </p:pic>
        <p:pic>
          <p:nvPicPr>
            <p:cNvPr id="32" name="Picture 3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501500" y="12633965"/>
              <a:ext cx="418272" cy="418272"/>
            </a:xfrm>
            <a:prstGeom prst="rect">
              <a:avLst/>
            </a:prstGeom>
          </p:spPr>
        </p:pic>
      </p:grpSp>
      <p:sp>
        <p:nvSpPr>
          <p:cNvPr id="34" name="TextBox 33"/>
          <p:cNvSpPr txBox="1"/>
          <p:nvPr userDrawn="1"/>
        </p:nvSpPr>
        <p:spPr>
          <a:xfrm>
            <a:off x="1119224" y="6169991"/>
            <a:ext cx="1567801" cy="307777"/>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lumMod val="50000"/>
                  </a:schemeClr>
                </a:solidFill>
                <a:latin typeface="Arial" charset="0"/>
                <a:ea typeface="Arial" charset="0"/>
                <a:cs typeface="Arial" charset="0"/>
              </a:rPr>
              <a:t>Type of Service:  </a:t>
            </a:r>
          </a:p>
        </p:txBody>
      </p:sp>
      <p:sp>
        <p:nvSpPr>
          <p:cNvPr id="35" name="TextBox 34"/>
          <p:cNvSpPr txBox="1"/>
          <p:nvPr userDrawn="1"/>
        </p:nvSpPr>
        <p:spPr>
          <a:xfrm>
            <a:off x="7173706" y="6169325"/>
            <a:ext cx="920445" cy="307777"/>
          </a:xfrm>
          <a:prstGeom prst="rect">
            <a:avLst/>
          </a:prstGeom>
          <a:noFill/>
        </p:spPr>
        <p:txBody>
          <a:bodyPr wrap="none" rtlCol="0">
            <a:spAutoFit/>
          </a:bodyPr>
          <a:lstStyle/>
          <a:p>
            <a:r>
              <a:rPr lang="vi-VN" sz="1400" dirty="0">
                <a:solidFill>
                  <a:schemeClr val="bg1">
                    <a:lumMod val="50000"/>
                  </a:schemeClr>
                </a:solidFill>
                <a:latin typeface="+mn-lt"/>
                <a:ea typeface="Arial" charset="0"/>
                <a:cs typeface="Arial" charset="0"/>
              </a:rPr>
              <a:t>Function:</a:t>
            </a:r>
            <a:endParaRPr lang="en-US" sz="1400" dirty="0"/>
          </a:p>
        </p:txBody>
      </p:sp>
      <p:sp>
        <p:nvSpPr>
          <p:cNvPr id="38" name="Text Placeholder 36"/>
          <p:cNvSpPr>
            <a:spLocks noGrp="1"/>
          </p:cNvSpPr>
          <p:nvPr>
            <p:ph type="body" sz="quarter" idx="11" hasCustomPrompt="1"/>
          </p:nvPr>
        </p:nvSpPr>
        <p:spPr>
          <a:xfrm>
            <a:off x="2542610" y="5907080"/>
            <a:ext cx="3722599" cy="833273"/>
          </a:xfrm>
        </p:spPr>
        <p:txBody>
          <a:bodyPr anchor="ctr">
            <a:normAutofit/>
          </a:bodyPr>
          <a:lstStyle>
            <a:lvl1pPr marL="0" indent="0">
              <a:spcBef>
                <a:spcPts val="0"/>
              </a:spcBef>
              <a:buNone/>
              <a:defRPr sz="2200">
                <a:solidFill>
                  <a:schemeClr val="accent4"/>
                </a:solidFill>
              </a:defRPr>
            </a:lvl1pPr>
          </a:lstStyle>
          <a:p>
            <a:pPr lvl="0"/>
            <a:r>
              <a:rPr lang="vi-VN" dirty="0"/>
              <a:t>Service name</a:t>
            </a:r>
            <a:endParaRPr lang="en-US" dirty="0"/>
          </a:p>
        </p:txBody>
      </p:sp>
      <p:sp>
        <p:nvSpPr>
          <p:cNvPr id="39" name="Text Placeholder 36"/>
          <p:cNvSpPr>
            <a:spLocks noGrp="1"/>
          </p:cNvSpPr>
          <p:nvPr>
            <p:ph type="body" sz="quarter" idx="12" hasCustomPrompt="1"/>
          </p:nvPr>
        </p:nvSpPr>
        <p:spPr>
          <a:xfrm>
            <a:off x="8064691" y="5907081"/>
            <a:ext cx="3637452" cy="833273"/>
          </a:xfrm>
        </p:spPr>
        <p:txBody>
          <a:bodyPr anchor="ctr">
            <a:normAutofit/>
          </a:bodyPr>
          <a:lstStyle>
            <a:lvl1pPr marL="0" indent="0">
              <a:spcBef>
                <a:spcPts val="0"/>
              </a:spcBef>
              <a:buNone/>
              <a:defRPr sz="2200">
                <a:solidFill>
                  <a:schemeClr val="accent4"/>
                </a:solidFill>
              </a:defRPr>
            </a:lvl1pPr>
          </a:lstStyle>
          <a:p>
            <a:pPr lvl="0"/>
            <a:r>
              <a:rPr lang="vi-VN" dirty="0"/>
              <a:t>Name</a:t>
            </a:r>
            <a:endParaRPr lang="en-US" dirty="0"/>
          </a:p>
        </p:txBody>
      </p:sp>
      <p:sp>
        <p:nvSpPr>
          <p:cNvPr id="40" name="Rectangle 39"/>
          <p:cNvSpPr/>
          <p:nvPr userDrawn="1"/>
        </p:nvSpPr>
        <p:spPr>
          <a:xfrm flipV="1">
            <a:off x="565830" y="1415512"/>
            <a:ext cx="11136312" cy="76202"/>
          </a:xfrm>
          <a:prstGeom prst="rect">
            <a:avLst/>
          </a:prstGeom>
          <a:solidFill>
            <a:schemeClr val="tx2">
              <a:lumMod val="75000"/>
              <a:alpha val="16000"/>
            </a:schemeClr>
          </a:solidFill>
          <a:ln>
            <a:noFill/>
          </a:ln>
          <a:effectLst>
            <a:outerShdw dist="23000" dir="5400000" sx="1000" sy="1000" rotWithShape="0">
              <a:schemeClr val="tx1">
                <a:alpha val="72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218940" rtl="0" eaLnBrk="1" latinLnBrk="0" hangingPunct="1">
              <a:defRPr sz="4800" kern="1200">
                <a:solidFill>
                  <a:schemeClr val="lt1"/>
                </a:solidFill>
                <a:latin typeface="+mn-lt"/>
                <a:ea typeface="+mn-ea"/>
                <a:cs typeface="+mn-cs"/>
              </a:defRPr>
            </a:lvl1pPr>
            <a:lvl2pPr marL="1218940" algn="l" defTabSz="1218940" rtl="0" eaLnBrk="1" latinLnBrk="0" hangingPunct="1">
              <a:defRPr sz="4800" kern="1200">
                <a:solidFill>
                  <a:schemeClr val="lt1"/>
                </a:solidFill>
                <a:latin typeface="+mn-lt"/>
                <a:ea typeface="+mn-ea"/>
                <a:cs typeface="+mn-cs"/>
              </a:defRPr>
            </a:lvl2pPr>
            <a:lvl3pPr marL="2437883" algn="l" defTabSz="1218940" rtl="0" eaLnBrk="1" latinLnBrk="0" hangingPunct="1">
              <a:defRPr sz="4800" kern="1200">
                <a:solidFill>
                  <a:schemeClr val="lt1"/>
                </a:solidFill>
                <a:latin typeface="+mn-lt"/>
                <a:ea typeface="+mn-ea"/>
                <a:cs typeface="+mn-cs"/>
              </a:defRPr>
            </a:lvl3pPr>
            <a:lvl4pPr marL="3656823" algn="l" defTabSz="1218940" rtl="0" eaLnBrk="1" latinLnBrk="0" hangingPunct="1">
              <a:defRPr sz="4800" kern="1200">
                <a:solidFill>
                  <a:schemeClr val="lt1"/>
                </a:solidFill>
                <a:latin typeface="+mn-lt"/>
                <a:ea typeface="+mn-ea"/>
                <a:cs typeface="+mn-cs"/>
              </a:defRPr>
            </a:lvl4pPr>
            <a:lvl5pPr marL="4875766" algn="l" defTabSz="1218940" rtl="0" eaLnBrk="1" latinLnBrk="0" hangingPunct="1">
              <a:defRPr sz="4800" kern="1200">
                <a:solidFill>
                  <a:schemeClr val="lt1"/>
                </a:solidFill>
                <a:latin typeface="+mn-lt"/>
                <a:ea typeface="+mn-ea"/>
                <a:cs typeface="+mn-cs"/>
              </a:defRPr>
            </a:lvl5pPr>
            <a:lvl6pPr marL="6094708" algn="l" defTabSz="1218940" rtl="0" eaLnBrk="1" latinLnBrk="0" hangingPunct="1">
              <a:defRPr sz="4800" kern="1200">
                <a:solidFill>
                  <a:schemeClr val="lt1"/>
                </a:solidFill>
                <a:latin typeface="+mn-lt"/>
                <a:ea typeface="+mn-ea"/>
                <a:cs typeface="+mn-cs"/>
              </a:defRPr>
            </a:lvl6pPr>
            <a:lvl7pPr marL="7313650" algn="l" defTabSz="1218940" rtl="0" eaLnBrk="1" latinLnBrk="0" hangingPunct="1">
              <a:defRPr sz="4800" kern="1200">
                <a:solidFill>
                  <a:schemeClr val="lt1"/>
                </a:solidFill>
                <a:latin typeface="+mn-lt"/>
                <a:ea typeface="+mn-ea"/>
                <a:cs typeface="+mn-cs"/>
              </a:defRPr>
            </a:lvl7pPr>
            <a:lvl8pPr marL="8532591" algn="l" defTabSz="1218940" rtl="0" eaLnBrk="1" latinLnBrk="0" hangingPunct="1">
              <a:defRPr sz="4800" kern="1200">
                <a:solidFill>
                  <a:schemeClr val="lt1"/>
                </a:solidFill>
                <a:latin typeface="+mn-lt"/>
                <a:ea typeface="+mn-ea"/>
                <a:cs typeface="+mn-cs"/>
              </a:defRPr>
            </a:lvl8pPr>
            <a:lvl9pPr marL="9751533" algn="l" defTabSz="1218940" rtl="0" eaLnBrk="1" latinLnBrk="0" hangingPunct="1">
              <a:defRPr sz="4800" kern="1200">
                <a:solidFill>
                  <a:schemeClr val="lt1"/>
                </a:solidFill>
                <a:latin typeface="+mn-lt"/>
                <a:ea typeface="+mn-ea"/>
                <a:cs typeface="+mn-cs"/>
              </a:defRPr>
            </a:lvl9pPr>
          </a:lstStyle>
          <a:p>
            <a:pPr algn="ctr"/>
            <a:endParaRPr lang="en-US">
              <a:solidFill>
                <a:sysClr val="windowText" lastClr="000000"/>
              </a:solidFill>
            </a:endParaRPr>
          </a:p>
        </p:txBody>
      </p:sp>
      <p:sp>
        <p:nvSpPr>
          <p:cNvPr id="42" name="Picture Placeholder 41"/>
          <p:cNvSpPr>
            <a:spLocks noGrp="1"/>
          </p:cNvSpPr>
          <p:nvPr>
            <p:ph type="pic" sz="quarter" idx="13" hasCustomPrompt="1"/>
          </p:nvPr>
        </p:nvSpPr>
        <p:spPr>
          <a:xfrm>
            <a:off x="598488" y="252440"/>
            <a:ext cx="1604355" cy="903742"/>
          </a:xfrm>
        </p:spPr>
        <p:txBody>
          <a:bodyPr>
            <a:normAutofit/>
          </a:bodyPr>
          <a:lstStyle>
            <a:lvl1pPr marL="0" indent="0">
              <a:buNone/>
              <a:defRPr sz="1600"/>
            </a:lvl1pPr>
          </a:lstStyle>
          <a:p>
            <a:r>
              <a:rPr lang="vi-VN" dirty="0"/>
              <a:t>Client logo</a:t>
            </a:r>
            <a:endParaRPr lang="en-US" dirty="0"/>
          </a:p>
        </p:txBody>
      </p:sp>
      <p:pic>
        <p:nvPicPr>
          <p:cNvPr id="43" name="Picture 4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0395857" y="333164"/>
            <a:ext cx="1306285" cy="968706"/>
          </a:xfrm>
          <a:prstGeom prst="rect">
            <a:avLst/>
          </a:prstGeom>
        </p:spPr>
      </p:pic>
      <p:sp>
        <p:nvSpPr>
          <p:cNvPr id="44" name="Picture Placeholder 41"/>
          <p:cNvSpPr>
            <a:spLocks noGrp="1"/>
          </p:cNvSpPr>
          <p:nvPr>
            <p:ph type="pic" sz="quarter" idx="14" hasCustomPrompt="1"/>
          </p:nvPr>
        </p:nvSpPr>
        <p:spPr>
          <a:xfrm>
            <a:off x="2355243" y="252440"/>
            <a:ext cx="1604355" cy="903742"/>
          </a:xfrm>
        </p:spPr>
        <p:txBody>
          <a:bodyPr>
            <a:normAutofit/>
          </a:bodyPr>
          <a:lstStyle>
            <a:lvl1pPr marL="0" indent="0">
              <a:buNone/>
              <a:defRPr sz="1600"/>
            </a:lvl1pPr>
          </a:lstStyle>
          <a:p>
            <a:r>
              <a:rPr lang="vi-VN" dirty="0"/>
              <a:t>Client logo</a:t>
            </a:r>
            <a:endParaRPr lang="en-US" dirty="0"/>
          </a:p>
        </p:txBody>
      </p:sp>
      <p:sp>
        <p:nvSpPr>
          <p:cNvPr id="47" name="Text Placeholder 46"/>
          <p:cNvSpPr>
            <a:spLocks noGrp="1"/>
          </p:cNvSpPr>
          <p:nvPr>
            <p:ph type="body" sz="quarter" idx="15" hasCustomPrompt="1"/>
          </p:nvPr>
        </p:nvSpPr>
        <p:spPr>
          <a:xfrm>
            <a:off x="6559850" y="1676400"/>
            <a:ext cx="5142292" cy="423863"/>
          </a:xfrm>
        </p:spPr>
        <p:txBody>
          <a:bodyPr>
            <a:normAutofit/>
          </a:bodyPr>
          <a:lstStyle>
            <a:lvl1pPr marL="0" indent="0">
              <a:buNone/>
              <a:defRPr sz="2400" b="1">
                <a:solidFill>
                  <a:schemeClr val="accent2"/>
                </a:solidFill>
              </a:defRPr>
            </a:lvl1pPr>
          </a:lstStyle>
          <a:p>
            <a:pPr lvl="0"/>
            <a:r>
              <a:rPr lang="vi-VN" dirty="0"/>
              <a:t>The Challenge</a:t>
            </a:r>
            <a:endParaRPr lang="en-US" dirty="0"/>
          </a:p>
        </p:txBody>
      </p:sp>
      <p:sp>
        <p:nvSpPr>
          <p:cNvPr id="48" name="Text Placeholder 46"/>
          <p:cNvSpPr>
            <a:spLocks noGrp="1"/>
          </p:cNvSpPr>
          <p:nvPr>
            <p:ph type="body" sz="quarter" idx="16" hasCustomPrompt="1"/>
          </p:nvPr>
        </p:nvSpPr>
        <p:spPr>
          <a:xfrm>
            <a:off x="6559850" y="3757651"/>
            <a:ext cx="5142292" cy="423863"/>
          </a:xfrm>
        </p:spPr>
        <p:txBody>
          <a:bodyPr>
            <a:normAutofit/>
          </a:bodyPr>
          <a:lstStyle>
            <a:lvl1pPr marL="0" indent="0">
              <a:buNone/>
              <a:defRPr sz="2400" b="1">
                <a:solidFill>
                  <a:schemeClr val="accent2"/>
                </a:solidFill>
              </a:defRPr>
            </a:lvl1pPr>
          </a:lstStyle>
          <a:p>
            <a:pPr lvl="0"/>
            <a:r>
              <a:rPr lang="vi-VN" dirty="0"/>
              <a:t>Results</a:t>
            </a:r>
            <a:endParaRPr lang="en-US" dirty="0"/>
          </a:p>
        </p:txBody>
      </p:sp>
      <p:sp>
        <p:nvSpPr>
          <p:cNvPr id="49" name="Text Placeholder 46"/>
          <p:cNvSpPr>
            <a:spLocks noGrp="1"/>
          </p:cNvSpPr>
          <p:nvPr>
            <p:ph type="body" sz="quarter" idx="17" hasCustomPrompt="1"/>
          </p:nvPr>
        </p:nvSpPr>
        <p:spPr>
          <a:xfrm>
            <a:off x="565830" y="1676400"/>
            <a:ext cx="5142292" cy="423863"/>
          </a:xfrm>
        </p:spPr>
        <p:txBody>
          <a:bodyPr>
            <a:normAutofit/>
          </a:bodyPr>
          <a:lstStyle>
            <a:lvl1pPr marL="0" indent="0">
              <a:buNone/>
              <a:defRPr sz="2400" b="1">
                <a:solidFill>
                  <a:schemeClr val="accent2"/>
                </a:solidFill>
              </a:defRPr>
            </a:lvl1pPr>
          </a:lstStyle>
          <a:p>
            <a:pPr lvl="0"/>
            <a:r>
              <a:rPr lang="vi-VN" dirty="0"/>
              <a:t>Who are...?</a:t>
            </a:r>
            <a:endParaRPr lang="en-US" dirty="0"/>
          </a:p>
        </p:txBody>
      </p:sp>
      <p:sp>
        <p:nvSpPr>
          <p:cNvPr id="50" name="Text Placeholder 46"/>
          <p:cNvSpPr>
            <a:spLocks noGrp="1"/>
          </p:cNvSpPr>
          <p:nvPr>
            <p:ph type="body" sz="quarter" idx="18" hasCustomPrompt="1"/>
          </p:nvPr>
        </p:nvSpPr>
        <p:spPr>
          <a:xfrm>
            <a:off x="565830" y="3768908"/>
            <a:ext cx="5142292" cy="423863"/>
          </a:xfrm>
        </p:spPr>
        <p:txBody>
          <a:bodyPr>
            <a:normAutofit/>
          </a:bodyPr>
          <a:lstStyle>
            <a:lvl1pPr marL="0" indent="0">
              <a:buNone/>
              <a:defRPr sz="2400" b="1">
                <a:solidFill>
                  <a:schemeClr val="accent2"/>
                </a:solidFill>
              </a:defRPr>
            </a:lvl1pPr>
          </a:lstStyle>
          <a:p>
            <a:pPr lvl="0"/>
            <a:r>
              <a:rPr lang="vi-VN" dirty="0"/>
              <a:t>Solutions &amp; Benefits</a:t>
            </a:r>
            <a:endParaRPr lang="en-US" dirty="0"/>
          </a:p>
        </p:txBody>
      </p:sp>
      <p:sp>
        <p:nvSpPr>
          <p:cNvPr id="53" name="Text Placeholder 52"/>
          <p:cNvSpPr>
            <a:spLocks noGrp="1"/>
          </p:cNvSpPr>
          <p:nvPr>
            <p:ph type="body" sz="quarter" idx="19"/>
          </p:nvPr>
        </p:nvSpPr>
        <p:spPr>
          <a:xfrm>
            <a:off x="565150" y="2308225"/>
            <a:ext cx="5143500" cy="1208088"/>
          </a:xfrm>
        </p:spPr>
        <p:txBody>
          <a:bodyPr>
            <a:normAutofit/>
          </a:bodyPr>
          <a:lstStyle>
            <a:lvl1pPr>
              <a:defRPr sz="1400"/>
            </a:lvl1pPr>
          </a:lstStyle>
          <a:p>
            <a:pPr lvl="0"/>
            <a:r>
              <a:rPr lang="en-US" smtClean="0"/>
              <a:t>Click to edit Master text styles</a:t>
            </a:r>
          </a:p>
        </p:txBody>
      </p:sp>
      <p:sp>
        <p:nvSpPr>
          <p:cNvPr id="54" name="Text Placeholder 52"/>
          <p:cNvSpPr>
            <a:spLocks noGrp="1"/>
          </p:cNvSpPr>
          <p:nvPr>
            <p:ph type="body" sz="quarter" idx="20"/>
          </p:nvPr>
        </p:nvSpPr>
        <p:spPr>
          <a:xfrm>
            <a:off x="6559850" y="2308225"/>
            <a:ext cx="5143500" cy="1208088"/>
          </a:xfrm>
        </p:spPr>
        <p:txBody>
          <a:bodyPr>
            <a:normAutofit/>
          </a:bodyPr>
          <a:lstStyle>
            <a:lvl1pPr>
              <a:defRPr sz="1400"/>
            </a:lvl1pPr>
          </a:lstStyle>
          <a:p>
            <a:pPr lvl="0"/>
            <a:r>
              <a:rPr lang="en-US" smtClean="0"/>
              <a:t>Click to edit Master text styles</a:t>
            </a:r>
          </a:p>
        </p:txBody>
      </p:sp>
      <p:sp>
        <p:nvSpPr>
          <p:cNvPr id="55" name="Text Placeholder 52"/>
          <p:cNvSpPr>
            <a:spLocks noGrp="1"/>
          </p:cNvSpPr>
          <p:nvPr>
            <p:ph type="body" sz="quarter" idx="21"/>
          </p:nvPr>
        </p:nvSpPr>
        <p:spPr>
          <a:xfrm>
            <a:off x="6559850" y="4406526"/>
            <a:ext cx="5143500" cy="1208088"/>
          </a:xfrm>
        </p:spPr>
        <p:txBody>
          <a:bodyPr>
            <a:normAutofit/>
          </a:bodyPr>
          <a:lstStyle>
            <a:lvl1pPr>
              <a:defRPr sz="1400"/>
            </a:lvl1pPr>
          </a:lstStyle>
          <a:p>
            <a:pPr lvl="0"/>
            <a:r>
              <a:rPr lang="en-US" smtClean="0"/>
              <a:t>Click to edit Master text styles</a:t>
            </a:r>
          </a:p>
        </p:txBody>
      </p:sp>
      <p:sp>
        <p:nvSpPr>
          <p:cNvPr id="56" name="Text Placeholder 52"/>
          <p:cNvSpPr>
            <a:spLocks noGrp="1"/>
          </p:cNvSpPr>
          <p:nvPr>
            <p:ph type="body" sz="quarter" idx="22"/>
          </p:nvPr>
        </p:nvSpPr>
        <p:spPr>
          <a:xfrm>
            <a:off x="564622" y="4406526"/>
            <a:ext cx="5143500" cy="1208088"/>
          </a:xfrm>
        </p:spPr>
        <p:txBody>
          <a:bodyPr>
            <a:normAutofit/>
          </a:bodyPr>
          <a:lstStyle>
            <a:lvl1pPr>
              <a:defRPr sz="1400"/>
            </a:lvl1pPr>
          </a:lstStyle>
          <a:p>
            <a:pPr lvl="0"/>
            <a:r>
              <a:rPr lang="en-US" smtClean="0"/>
              <a:t>Click to edit Master text styles</a:t>
            </a:r>
          </a:p>
        </p:txBody>
      </p:sp>
    </p:spTree>
    <p:extLst>
      <p:ext uri="{BB962C8B-B14F-4D97-AF65-F5344CB8AC3E}">
        <p14:creationId xmlns:p14="http://schemas.microsoft.com/office/powerpoint/2010/main" val="256923682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ankyou">
    <p:bg>
      <p:bgPr>
        <a:solidFill>
          <a:srgbClr val="ECF0F4"/>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20900"/>
            <a:ext cx="12192000" cy="2609850"/>
          </a:xfrm>
          <a:prstGeom prst="rect">
            <a:avLst/>
          </a:prstGeom>
        </p:spPr>
      </p:pic>
      <p:sp>
        <p:nvSpPr>
          <p:cNvPr id="8" name="TextBox 7"/>
          <p:cNvSpPr txBox="1"/>
          <p:nvPr/>
        </p:nvSpPr>
        <p:spPr>
          <a:xfrm>
            <a:off x="4057650" y="2705239"/>
            <a:ext cx="4076700" cy="707886"/>
          </a:xfrm>
          <a:prstGeom prst="rect">
            <a:avLst/>
          </a:prstGeom>
          <a:noFill/>
        </p:spPr>
        <p:txBody>
          <a:bodyPr wrap="square" rtlCol="0">
            <a:spAutoFit/>
          </a:bodyPr>
          <a:lstStyle/>
          <a:p>
            <a:pPr algn="ctr"/>
            <a:r>
              <a:rPr lang="vi-VN" sz="4000" dirty="0">
                <a:solidFill>
                  <a:schemeClr val="accent4"/>
                </a:solidFill>
              </a:rPr>
              <a:t>THANK YOU</a:t>
            </a:r>
            <a:endParaRPr lang="en-US" sz="4000" dirty="0">
              <a:solidFill>
                <a:schemeClr val="accent4"/>
              </a:solidFill>
            </a:endParaRPr>
          </a:p>
        </p:txBody>
      </p:sp>
      <p:sp>
        <p:nvSpPr>
          <p:cNvPr id="10" name="TextBox 9"/>
          <p:cNvSpPr txBox="1"/>
          <p:nvPr/>
        </p:nvSpPr>
        <p:spPr>
          <a:xfrm>
            <a:off x="4057650" y="3584654"/>
            <a:ext cx="4076700" cy="400110"/>
          </a:xfrm>
          <a:prstGeom prst="rect">
            <a:avLst/>
          </a:prstGeom>
          <a:noFill/>
        </p:spPr>
        <p:txBody>
          <a:bodyPr wrap="square" rtlCol="0">
            <a:spAutoFit/>
          </a:bodyPr>
          <a:lstStyle/>
          <a:p>
            <a:pPr algn="ctr"/>
            <a:r>
              <a:rPr lang="vi-VN" sz="2000" dirty="0">
                <a:solidFill>
                  <a:schemeClr val="accent2"/>
                </a:solidFill>
              </a:rPr>
              <a:t>www.nashtechglobal.com</a:t>
            </a:r>
          </a:p>
        </p:txBody>
      </p:sp>
    </p:spTree>
    <p:extLst>
      <p:ext uri="{BB962C8B-B14F-4D97-AF65-F5344CB8AC3E}">
        <p14:creationId xmlns:p14="http://schemas.microsoft.com/office/powerpoint/2010/main" val="233028017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38A798-E058-4E98-977A-B956C0A81472}"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930DC-47CF-4021-AC85-F81423F4F187}" type="slidenum">
              <a:rPr lang="en-US" smtClean="0"/>
              <a:t>‹#›</a:t>
            </a:fld>
            <a:endParaRPr lang="en-US"/>
          </a:p>
        </p:txBody>
      </p:sp>
    </p:spTree>
    <p:extLst>
      <p:ext uri="{BB962C8B-B14F-4D97-AF65-F5344CB8AC3E}">
        <p14:creationId xmlns:p14="http://schemas.microsoft.com/office/powerpoint/2010/main" val="23147158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724900" y="365125"/>
            <a:ext cx="2628900" cy="5811838"/>
          </a:xfrm>
        </p:spPr>
        <p:txBody>
          <a:bodyPr vert="eaVert"/>
          <a:lstStyle/>
          <a:p>
            <a:r>
              <a:rPr lang="en-US" dirty="0"/>
              <a:t>Click to edit title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38A798-E058-4E98-977A-B956C0A81472}"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930DC-47CF-4021-AC85-F81423F4F187}" type="slidenum">
              <a:rPr lang="en-US" smtClean="0"/>
              <a:t>‹#›</a:t>
            </a:fld>
            <a:endParaRPr lang="en-US"/>
          </a:p>
        </p:txBody>
      </p:sp>
    </p:spTree>
    <p:extLst>
      <p:ext uri="{BB962C8B-B14F-4D97-AF65-F5344CB8AC3E}">
        <p14:creationId xmlns:p14="http://schemas.microsoft.com/office/powerpoint/2010/main" val="458108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2">
    <p:bg>
      <p:bgPr>
        <a:blipFill dpi="0" rotWithShape="1">
          <a:blip r:embed="rId2">
            <a:lum/>
          </a:blip>
          <a:srcRect/>
          <a:stretch>
            <a:fillRect t="-3000" b="-13000"/>
          </a:stretch>
        </a:blipFill>
        <a:effectLst/>
      </p:bgPr>
    </p:bg>
    <p:spTree>
      <p:nvGrpSpPr>
        <p:cNvPr id="1" name=""/>
        <p:cNvGrpSpPr/>
        <p:nvPr/>
      </p:nvGrpSpPr>
      <p:grpSpPr>
        <a:xfrm>
          <a:off x="0" y="0"/>
          <a:ext cx="0" cy="0"/>
          <a:chOff x="0" y="0"/>
          <a:chExt cx="0" cy="0"/>
        </a:xfrm>
      </p:grpSpPr>
      <p:sp>
        <p:nvSpPr>
          <p:cNvPr id="8" name="Rectangle 7"/>
          <p:cNvSpPr/>
          <p:nvPr/>
        </p:nvSpPr>
        <p:spPr>
          <a:xfrm>
            <a:off x="0" y="4850296"/>
            <a:ext cx="12192000" cy="200770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hasCustomPrompt="1"/>
          </p:nvPr>
        </p:nvSpPr>
        <p:spPr>
          <a:xfrm>
            <a:off x="912206" y="4850296"/>
            <a:ext cx="10515600" cy="1043609"/>
          </a:xfrm>
        </p:spPr>
        <p:txBody>
          <a:bodyPr anchor="b">
            <a:normAutofit/>
          </a:bodyPr>
          <a:lstStyle>
            <a:lvl1pPr>
              <a:defRPr sz="4200">
                <a:solidFill>
                  <a:schemeClr val="accent4"/>
                </a:solidFill>
              </a:defRPr>
            </a:lvl1pPr>
          </a:lstStyle>
          <a:p>
            <a:r>
              <a:rPr lang="en-US" dirty="0"/>
              <a:t>Click to edit title</a:t>
            </a:r>
          </a:p>
        </p:txBody>
      </p:sp>
      <p:sp>
        <p:nvSpPr>
          <p:cNvPr id="3" name="Text Placeholder 2"/>
          <p:cNvSpPr>
            <a:spLocks noGrp="1"/>
          </p:cNvSpPr>
          <p:nvPr>
            <p:ph type="body" idx="1" hasCustomPrompt="1"/>
          </p:nvPr>
        </p:nvSpPr>
        <p:spPr>
          <a:xfrm>
            <a:off x="922145" y="5991398"/>
            <a:ext cx="10515600" cy="717515"/>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 title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50296"/>
            <a:ext cx="961901" cy="55191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7031" y="135151"/>
            <a:ext cx="1261427" cy="935440"/>
          </a:xfrm>
          <a:prstGeom prst="rect">
            <a:avLst/>
          </a:prstGeom>
        </p:spPr>
      </p:pic>
      <p:sp>
        <p:nvSpPr>
          <p:cNvPr id="13" name="Rectangle 12"/>
          <p:cNvSpPr/>
          <p:nvPr/>
        </p:nvSpPr>
        <p:spPr>
          <a:xfrm>
            <a:off x="0" y="4752802"/>
            <a:ext cx="12192000" cy="97493"/>
          </a:xfrm>
          <a:prstGeom prst="rect">
            <a:avLst/>
          </a:prstGeom>
          <a:solidFill>
            <a:schemeClr val="lt1">
              <a:alpha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72925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3">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8" name="Rectangle 7"/>
          <p:cNvSpPr/>
          <p:nvPr/>
        </p:nvSpPr>
        <p:spPr>
          <a:xfrm>
            <a:off x="0" y="4850296"/>
            <a:ext cx="12192000" cy="200770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hasCustomPrompt="1"/>
          </p:nvPr>
        </p:nvSpPr>
        <p:spPr>
          <a:xfrm>
            <a:off x="912206" y="4850296"/>
            <a:ext cx="10515600" cy="1043609"/>
          </a:xfrm>
        </p:spPr>
        <p:txBody>
          <a:bodyPr anchor="b">
            <a:normAutofit/>
          </a:bodyPr>
          <a:lstStyle>
            <a:lvl1pPr>
              <a:defRPr sz="4200">
                <a:solidFill>
                  <a:schemeClr val="accent4"/>
                </a:solidFill>
              </a:defRPr>
            </a:lvl1pPr>
          </a:lstStyle>
          <a:p>
            <a:r>
              <a:rPr lang="en-US" dirty="0"/>
              <a:t>Click to edit title</a:t>
            </a:r>
          </a:p>
        </p:txBody>
      </p:sp>
      <p:sp>
        <p:nvSpPr>
          <p:cNvPr id="3" name="Text Placeholder 2"/>
          <p:cNvSpPr>
            <a:spLocks noGrp="1"/>
          </p:cNvSpPr>
          <p:nvPr>
            <p:ph type="body" idx="1" hasCustomPrompt="1"/>
          </p:nvPr>
        </p:nvSpPr>
        <p:spPr>
          <a:xfrm>
            <a:off x="922145" y="5991398"/>
            <a:ext cx="10515600" cy="717515"/>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 title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50296"/>
            <a:ext cx="961901" cy="55191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7031" y="135151"/>
            <a:ext cx="1261427" cy="935440"/>
          </a:xfrm>
          <a:prstGeom prst="rect">
            <a:avLst/>
          </a:prstGeom>
        </p:spPr>
      </p:pic>
      <p:sp>
        <p:nvSpPr>
          <p:cNvPr id="13" name="Rectangle 12"/>
          <p:cNvSpPr/>
          <p:nvPr/>
        </p:nvSpPr>
        <p:spPr>
          <a:xfrm>
            <a:off x="0" y="4752802"/>
            <a:ext cx="12192000" cy="97493"/>
          </a:xfrm>
          <a:prstGeom prst="rect">
            <a:avLst/>
          </a:prstGeom>
          <a:solidFill>
            <a:schemeClr val="lt1">
              <a:alpha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98634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4">
    <p:bg>
      <p:bgPr>
        <a:blipFill dpi="0" rotWithShape="1">
          <a:blip r:embed="rId2">
            <a:lum/>
          </a:blip>
          <a:srcRect/>
          <a:stretch>
            <a:fillRect l="-4000" t="-4000" r="-4000" b="5000"/>
          </a:stretch>
        </a:blipFill>
        <a:effectLst/>
      </p:bgPr>
    </p:bg>
    <p:spTree>
      <p:nvGrpSpPr>
        <p:cNvPr id="1" name=""/>
        <p:cNvGrpSpPr/>
        <p:nvPr/>
      </p:nvGrpSpPr>
      <p:grpSpPr>
        <a:xfrm>
          <a:off x="0" y="0"/>
          <a:ext cx="0" cy="0"/>
          <a:chOff x="0" y="0"/>
          <a:chExt cx="0" cy="0"/>
        </a:xfrm>
      </p:grpSpPr>
      <p:sp>
        <p:nvSpPr>
          <p:cNvPr id="8" name="Rectangle 7"/>
          <p:cNvSpPr/>
          <p:nvPr/>
        </p:nvSpPr>
        <p:spPr>
          <a:xfrm>
            <a:off x="0" y="4850296"/>
            <a:ext cx="12192000" cy="200770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hasCustomPrompt="1"/>
          </p:nvPr>
        </p:nvSpPr>
        <p:spPr>
          <a:xfrm>
            <a:off x="912206" y="4850296"/>
            <a:ext cx="10515600" cy="1043609"/>
          </a:xfrm>
        </p:spPr>
        <p:txBody>
          <a:bodyPr anchor="b">
            <a:normAutofit/>
          </a:bodyPr>
          <a:lstStyle>
            <a:lvl1pPr>
              <a:defRPr sz="4200">
                <a:solidFill>
                  <a:schemeClr val="accent4"/>
                </a:solidFill>
              </a:defRPr>
            </a:lvl1pPr>
          </a:lstStyle>
          <a:p>
            <a:r>
              <a:rPr lang="en-US" dirty="0"/>
              <a:t>Click to edit title</a:t>
            </a:r>
          </a:p>
        </p:txBody>
      </p:sp>
      <p:sp>
        <p:nvSpPr>
          <p:cNvPr id="3" name="Text Placeholder 2"/>
          <p:cNvSpPr>
            <a:spLocks noGrp="1"/>
          </p:cNvSpPr>
          <p:nvPr>
            <p:ph type="body" idx="1" hasCustomPrompt="1"/>
          </p:nvPr>
        </p:nvSpPr>
        <p:spPr>
          <a:xfrm>
            <a:off x="922145" y="5991398"/>
            <a:ext cx="10515600" cy="717515"/>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 title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50296"/>
            <a:ext cx="961901" cy="55191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7031" y="135151"/>
            <a:ext cx="1261427" cy="935440"/>
          </a:xfrm>
          <a:prstGeom prst="rect">
            <a:avLst/>
          </a:prstGeom>
        </p:spPr>
      </p:pic>
      <p:sp>
        <p:nvSpPr>
          <p:cNvPr id="13" name="Rectangle 12"/>
          <p:cNvSpPr/>
          <p:nvPr/>
        </p:nvSpPr>
        <p:spPr>
          <a:xfrm>
            <a:off x="0" y="4752802"/>
            <a:ext cx="12192000" cy="97493"/>
          </a:xfrm>
          <a:prstGeom prst="rect">
            <a:avLst/>
          </a:prstGeom>
          <a:solidFill>
            <a:schemeClr val="lt1">
              <a:alpha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98657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5">
    <p:bg>
      <p:bgPr>
        <a:blipFill dpi="0" rotWithShape="1">
          <a:blip r:embed="rId2">
            <a:lum/>
          </a:blip>
          <a:srcRect/>
          <a:stretch>
            <a:fillRect t="-20000" b="2000"/>
          </a:stretch>
        </a:blipFill>
        <a:effectLst/>
      </p:bgPr>
    </p:bg>
    <p:spTree>
      <p:nvGrpSpPr>
        <p:cNvPr id="1" name=""/>
        <p:cNvGrpSpPr/>
        <p:nvPr/>
      </p:nvGrpSpPr>
      <p:grpSpPr>
        <a:xfrm>
          <a:off x="0" y="0"/>
          <a:ext cx="0" cy="0"/>
          <a:chOff x="0" y="0"/>
          <a:chExt cx="0" cy="0"/>
        </a:xfrm>
      </p:grpSpPr>
      <p:sp>
        <p:nvSpPr>
          <p:cNvPr id="8" name="Rectangle 7"/>
          <p:cNvSpPr/>
          <p:nvPr/>
        </p:nvSpPr>
        <p:spPr>
          <a:xfrm>
            <a:off x="0" y="4850296"/>
            <a:ext cx="12192000" cy="200770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hasCustomPrompt="1"/>
          </p:nvPr>
        </p:nvSpPr>
        <p:spPr>
          <a:xfrm>
            <a:off x="912206" y="4850296"/>
            <a:ext cx="10515600" cy="1043609"/>
          </a:xfrm>
        </p:spPr>
        <p:txBody>
          <a:bodyPr anchor="b">
            <a:normAutofit/>
          </a:bodyPr>
          <a:lstStyle>
            <a:lvl1pPr>
              <a:defRPr sz="4200">
                <a:solidFill>
                  <a:schemeClr val="accent4"/>
                </a:solidFill>
              </a:defRPr>
            </a:lvl1pPr>
          </a:lstStyle>
          <a:p>
            <a:r>
              <a:rPr lang="en-US" dirty="0"/>
              <a:t>Click to edit title</a:t>
            </a:r>
          </a:p>
        </p:txBody>
      </p:sp>
      <p:sp>
        <p:nvSpPr>
          <p:cNvPr id="3" name="Text Placeholder 2"/>
          <p:cNvSpPr>
            <a:spLocks noGrp="1"/>
          </p:cNvSpPr>
          <p:nvPr>
            <p:ph type="body" idx="1" hasCustomPrompt="1"/>
          </p:nvPr>
        </p:nvSpPr>
        <p:spPr>
          <a:xfrm>
            <a:off x="922145" y="5991398"/>
            <a:ext cx="10515600" cy="717515"/>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 title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50296"/>
            <a:ext cx="961901" cy="55191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7031" y="135151"/>
            <a:ext cx="1261427" cy="935440"/>
          </a:xfrm>
          <a:prstGeom prst="rect">
            <a:avLst/>
          </a:prstGeom>
        </p:spPr>
      </p:pic>
      <p:sp>
        <p:nvSpPr>
          <p:cNvPr id="13" name="Rectangle 12"/>
          <p:cNvSpPr/>
          <p:nvPr/>
        </p:nvSpPr>
        <p:spPr>
          <a:xfrm>
            <a:off x="0" y="4752802"/>
            <a:ext cx="12192000" cy="97493"/>
          </a:xfrm>
          <a:prstGeom prst="rect">
            <a:avLst/>
          </a:prstGeom>
          <a:solidFill>
            <a:schemeClr val="lt1">
              <a:alpha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47450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Header 5">
    <p:bg>
      <p:bgPr>
        <a:blipFill dpi="0" rotWithShape="1">
          <a:blip r:embed="rId2">
            <a:lum/>
          </a:blip>
          <a:srcRect/>
          <a:stretch>
            <a:fillRect l="-2000" t="-9000" r="-2000" b="12000"/>
          </a:stretch>
        </a:blipFill>
        <a:effectLst/>
      </p:bgPr>
    </p:bg>
    <p:spTree>
      <p:nvGrpSpPr>
        <p:cNvPr id="1" name=""/>
        <p:cNvGrpSpPr/>
        <p:nvPr/>
      </p:nvGrpSpPr>
      <p:grpSpPr>
        <a:xfrm>
          <a:off x="0" y="0"/>
          <a:ext cx="0" cy="0"/>
          <a:chOff x="0" y="0"/>
          <a:chExt cx="0" cy="0"/>
        </a:xfrm>
      </p:grpSpPr>
      <p:sp>
        <p:nvSpPr>
          <p:cNvPr id="8" name="Rectangle 7"/>
          <p:cNvSpPr/>
          <p:nvPr/>
        </p:nvSpPr>
        <p:spPr>
          <a:xfrm>
            <a:off x="0" y="4850296"/>
            <a:ext cx="12192000" cy="200770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hasCustomPrompt="1"/>
          </p:nvPr>
        </p:nvSpPr>
        <p:spPr>
          <a:xfrm>
            <a:off x="912206" y="4850296"/>
            <a:ext cx="10515600" cy="1043609"/>
          </a:xfrm>
        </p:spPr>
        <p:txBody>
          <a:bodyPr anchor="b">
            <a:normAutofit/>
          </a:bodyPr>
          <a:lstStyle>
            <a:lvl1pPr>
              <a:defRPr sz="4200">
                <a:solidFill>
                  <a:schemeClr val="accent4"/>
                </a:solidFill>
              </a:defRPr>
            </a:lvl1pPr>
          </a:lstStyle>
          <a:p>
            <a:r>
              <a:rPr lang="en-US" dirty="0"/>
              <a:t>Click to edit title</a:t>
            </a:r>
          </a:p>
        </p:txBody>
      </p:sp>
      <p:sp>
        <p:nvSpPr>
          <p:cNvPr id="3" name="Text Placeholder 2"/>
          <p:cNvSpPr>
            <a:spLocks noGrp="1"/>
          </p:cNvSpPr>
          <p:nvPr>
            <p:ph type="body" idx="1" hasCustomPrompt="1"/>
          </p:nvPr>
        </p:nvSpPr>
        <p:spPr>
          <a:xfrm>
            <a:off x="922145" y="5991398"/>
            <a:ext cx="10515600" cy="717515"/>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 title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50296"/>
            <a:ext cx="961901" cy="55191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7031" y="135151"/>
            <a:ext cx="1261427" cy="935440"/>
          </a:xfrm>
          <a:prstGeom prst="rect">
            <a:avLst/>
          </a:prstGeom>
        </p:spPr>
      </p:pic>
      <p:sp>
        <p:nvSpPr>
          <p:cNvPr id="13" name="Rectangle 12"/>
          <p:cNvSpPr/>
          <p:nvPr/>
        </p:nvSpPr>
        <p:spPr>
          <a:xfrm>
            <a:off x="0" y="4752802"/>
            <a:ext cx="12192000" cy="97493"/>
          </a:xfrm>
          <a:prstGeom prst="rect">
            <a:avLst/>
          </a:prstGeom>
          <a:solidFill>
            <a:schemeClr val="lt1">
              <a:alpha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03753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Header 6">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8" name="Rectangle 7"/>
          <p:cNvSpPr/>
          <p:nvPr/>
        </p:nvSpPr>
        <p:spPr>
          <a:xfrm>
            <a:off x="0" y="4850296"/>
            <a:ext cx="12192000" cy="200770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hasCustomPrompt="1"/>
          </p:nvPr>
        </p:nvSpPr>
        <p:spPr>
          <a:xfrm>
            <a:off x="912206" y="4850296"/>
            <a:ext cx="10515600" cy="1043609"/>
          </a:xfrm>
        </p:spPr>
        <p:txBody>
          <a:bodyPr anchor="b">
            <a:normAutofit/>
          </a:bodyPr>
          <a:lstStyle>
            <a:lvl1pPr>
              <a:defRPr sz="4200">
                <a:solidFill>
                  <a:schemeClr val="accent4"/>
                </a:solidFill>
              </a:defRPr>
            </a:lvl1pPr>
          </a:lstStyle>
          <a:p>
            <a:r>
              <a:rPr lang="en-US" dirty="0"/>
              <a:t>Click to edit title</a:t>
            </a:r>
          </a:p>
        </p:txBody>
      </p:sp>
      <p:sp>
        <p:nvSpPr>
          <p:cNvPr id="3" name="Text Placeholder 2"/>
          <p:cNvSpPr>
            <a:spLocks noGrp="1"/>
          </p:cNvSpPr>
          <p:nvPr>
            <p:ph type="body" idx="1" hasCustomPrompt="1"/>
          </p:nvPr>
        </p:nvSpPr>
        <p:spPr>
          <a:xfrm>
            <a:off x="922145" y="5991398"/>
            <a:ext cx="10515600" cy="717515"/>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 title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50296"/>
            <a:ext cx="961901" cy="55191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7031" y="135151"/>
            <a:ext cx="1261427" cy="935440"/>
          </a:xfrm>
          <a:prstGeom prst="rect">
            <a:avLst/>
          </a:prstGeom>
        </p:spPr>
      </p:pic>
      <p:sp>
        <p:nvSpPr>
          <p:cNvPr id="13" name="Rectangle 12"/>
          <p:cNvSpPr/>
          <p:nvPr/>
        </p:nvSpPr>
        <p:spPr>
          <a:xfrm>
            <a:off x="0" y="4752802"/>
            <a:ext cx="12192000" cy="97493"/>
          </a:xfrm>
          <a:prstGeom prst="rect">
            <a:avLst/>
          </a:prstGeom>
          <a:solidFill>
            <a:schemeClr val="lt1">
              <a:alpha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2159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57990"/>
            <a:ext cx="10515600" cy="538696"/>
          </a:xfrm>
        </p:spPr>
        <p:txBody>
          <a:bodyPr anchor="t">
            <a:noAutofit/>
          </a:bodyPr>
          <a:lstStyle>
            <a:lvl1pPr algn="ctr">
              <a:defRPr sz="3200">
                <a:solidFill>
                  <a:schemeClr val="accent2"/>
                </a:solidFill>
              </a:defRPr>
            </a:lvl1pPr>
          </a:lstStyle>
          <a:p>
            <a:r>
              <a:rPr lang="vi-VN" dirty="0"/>
              <a:t>CLICK TO EDIT TITLE</a:t>
            </a:r>
            <a:endParaRPr lang="en-US" dirty="0"/>
          </a:p>
        </p:txBody>
      </p:sp>
      <p:sp>
        <p:nvSpPr>
          <p:cNvPr id="3" name="Content Placeholder 2"/>
          <p:cNvSpPr>
            <a:spLocks noGrp="1"/>
          </p:cNvSpPr>
          <p:nvPr>
            <p:ph idx="1" hasCustomPrompt="1"/>
          </p:nvPr>
        </p:nvSpPr>
        <p:spPr>
          <a:xfrm>
            <a:off x="838200" y="1133061"/>
            <a:ext cx="10515600" cy="5043902"/>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39"/>
            <a:ext cx="961901" cy="551910"/>
          </a:xfrm>
          <a:prstGeom prst="rect">
            <a:avLst/>
          </a:prstGeom>
        </p:spPr>
      </p:pic>
    </p:spTree>
    <p:extLst>
      <p:ext uri="{BB962C8B-B14F-4D97-AF65-F5344CB8AC3E}">
        <p14:creationId xmlns:p14="http://schemas.microsoft.com/office/powerpoint/2010/main" val="561213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t">
            <a:normAutofit/>
          </a:bodyPr>
          <a:lstStyle/>
          <a:p>
            <a:pPr lvl="0" algn="ctr"/>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8A798-E058-4E98-977A-B956C0A81472}" type="datetimeFigureOut">
              <a:rPr lang="en-US" smtClean="0"/>
              <a:t>6/8/2018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8930DC-47CF-4021-AC85-F81423F4F187}" type="slidenum">
              <a:rPr lang="en-US" smtClean="0"/>
              <a:t>‹#›</a:t>
            </a:fld>
            <a:endParaRPr lang="en-US"/>
          </a:p>
        </p:txBody>
      </p:sp>
    </p:spTree>
    <p:extLst>
      <p:ext uri="{BB962C8B-B14F-4D97-AF65-F5344CB8AC3E}">
        <p14:creationId xmlns:p14="http://schemas.microsoft.com/office/powerpoint/2010/main" val="2966865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91" r:id="rId25"/>
    <p:sldLayoutId id="2147483690" r:id="rId26"/>
    <p:sldLayoutId id="2147483687" r:id="rId27"/>
    <p:sldLayoutId id="2147483688" r:id="rId28"/>
    <p:sldLayoutId id="2147483689" r:id="rId29"/>
  </p:sldLayoutIdLst>
  <p:txStyles>
    <p:titleStyle>
      <a:lvl1pPr algn="l" defTabSz="914400" rtl="0" eaLnBrk="1" latinLnBrk="0" hangingPunct="1">
        <a:lnSpc>
          <a:spcPct val="90000"/>
        </a:lnSpc>
        <a:spcBef>
          <a:spcPct val="0"/>
        </a:spcBef>
        <a:buNone/>
        <a:defRPr lang="en-US" sz="3200" kern="1200" dirty="0" smtClean="0">
          <a:solidFill>
            <a:schemeClr val="accent2"/>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Clr>
          <a:schemeClr val="accent4"/>
        </a:buClr>
        <a:buSzPct val="120000"/>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LucidaGrande"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LucidaGrande" charset="0"/>
        <a:buChar char="◇"/>
        <a:defRPr sz="1800" kern="1200">
          <a:solidFill>
            <a:schemeClr val="tx1">
              <a:lumMod val="90000"/>
              <a:lumOff val="10000"/>
            </a:schemeClr>
          </a:solidFill>
          <a:latin typeface="+mn-lt"/>
          <a:ea typeface="+mn-ea"/>
          <a:cs typeface="+mn-cs"/>
        </a:defRPr>
      </a:lvl4pPr>
      <a:lvl5pPr marL="2057400" indent="-228600" algn="l" defTabSz="914400" rtl="0" eaLnBrk="1" latinLnBrk="0" hangingPunct="1">
        <a:lnSpc>
          <a:spcPct val="90000"/>
        </a:lnSpc>
        <a:spcBef>
          <a:spcPts val="500"/>
        </a:spcBef>
        <a:buClr>
          <a:schemeClr val="tx1">
            <a:lumMod val="50000"/>
            <a:lumOff val="50000"/>
          </a:schemeClr>
        </a:buClr>
        <a:buFont typeface="LucidaGrande" charset="0"/>
        <a:buChar char="-"/>
        <a:defRPr sz="1800" kern="1200">
          <a:solidFill>
            <a:schemeClr val="tx1">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hyperlink" Target="http://www.baeldung.com/integration-testing-in-spring" TargetMode="External"/><Relationship Id="rId3" Type="http://schemas.openxmlformats.org/officeDocument/2006/relationships/hyperlink" Target="http://www.baeldung.com/spring-aop-annotation" TargetMode="External"/><Relationship Id="rId7" Type="http://schemas.openxmlformats.org/officeDocument/2006/relationships/hyperlink" Target="https://spring.io/guides/gs/accessing-data-jpa/"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hyperlink" Target="https://spring.io/guides/gs/rest-service/" TargetMode="External"/><Relationship Id="rId5" Type="http://schemas.openxmlformats.org/officeDocument/2006/relationships/hyperlink" Target="https://docs.spring.io/initializr/docs/current-SNAPSHOT/reference/htmlsingle/" TargetMode="External"/><Relationship Id="rId10" Type="http://schemas.openxmlformats.org/officeDocument/2006/relationships/hyperlink" Target="https://www.safaribooksonline.com/library/view/building-microservices-with/9780134678658/" TargetMode="External"/><Relationship Id="rId4" Type="http://schemas.openxmlformats.org/officeDocument/2006/relationships/hyperlink" Target="https://martinfowler.com/articles/injection.html" TargetMode="External"/><Relationship Id="rId9" Type="http://schemas.openxmlformats.org/officeDocument/2006/relationships/hyperlink" Target="http://www.baeldung.com/spring-boot-actuator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safaribooksonline.com/library/view/building-microservices-with/9780134678658/" TargetMode="Externa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hyperlink" Target="http://projects.spring.io/spring-security-oauth/" TargetMode="External"/><Relationship Id="rId2" Type="http://schemas.openxmlformats.org/officeDocument/2006/relationships/hyperlink" Target="https://tools.ietf.org/html/rfc6749" TargetMode="External"/><Relationship Id="rId1" Type="http://schemas.openxmlformats.org/officeDocument/2006/relationships/slideLayout" Target="../slideLayouts/slideLayout9.xml"/><Relationship Id="rId4" Type="http://schemas.openxmlformats.org/officeDocument/2006/relationships/hyperlink" Target="http://projects.spring.io/spring-security-oauth/docs/oauth2.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Spring </a:t>
            </a:r>
            <a:r>
              <a:rPr lang="en-US" dirty="0" smtClean="0"/>
              <a:t>Boot in Action</a:t>
            </a:r>
            <a:endParaRPr lang="en-US" dirty="0"/>
          </a:p>
        </p:txBody>
      </p:sp>
      <p:sp>
        <p:nvSpPr>
          <p:cNvPr id="3" name="Subtitle 2"/>
          <p:cNvSpPr>
            <a:spLocks noGrp="1"/>
          </p:cNvSpPr>
          <p:nvPr>
            <p:ph type="subTitle" idx="1"/>
          </p:nvPr>
        </p:nvSpPr>
        <p:spPr/>
        <p:txBody>
          <a:bodyPr/>
          <a:lstStyle/>
          <a:p>
            <a:r>
              <a:rPr lang="en-US" dirty="0" err="1" smtClean="0"/>
              <a:t>Lê</a:t>
            </a:r>
            <a:r>
              <a:rPr lang="en-US" dirty="0" smtClean="0"/>
              <a:t> </a:t>
            </a:r>
            <a:r>
              <a:rPr lang="en-US" dirty="0" err="1" smtClean="0"/>
              <a:t>Thị</a:t>
            </a:r>
            <a:r>
              <a:rPr lang="en-US" dirty="0" smtClean="0"/>
              <a:t> </a:t>
            </a:r>
            <a:r>
              <a:rPr lang="en-US" dirty="0" err="1" smtClean="0"/>
              <a:t>Thùy</a:t>
            </a:r>
            <a:r>
              <a:rPr lang="en-US" dirty="0" smtClean="0"/>
              <a:t> Trang – SSE – May 2018</a:t>
            </a:r>
            <a:endParaRPr lang="en-US" dirty="0"/>
          </a:p>
        </p:txBody>
      </p:sp>
    </p:spTree>
    <p:extLst>
      <p:ext uri="{BB962C8B-B14F-4D97-AF65-F5344CB8AC3E}">
        <p14:creationId xmlns:p14="http://schemas.microsoft.com/office/powerpoint/2010/main" val="3036642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contents</a:t>
            </a:r>
            <a:endParaRPr lang="en-US" dirty="0"/>
          </a:p>
        </p:txBody>
      </p:sp>
    </p:spTree>
    <p:extLst>
      <p:ext uri="{BB962C8B-B14F-4D97-AF65-F5344CB8AC3E}">
        <p14:creationId xmlns:p14="http://schemas.microsoft.com/office/powerpoint/2010/main" val="299253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Big questions</a:t>
            </a:r>
            <a:endParaRPr lang="en-US" dirty="0"/>
          </a:p>
        </p:txBody>
      </p:sp>
      <p:sp>
        <p:nvSpPr>
          <p:cNvPr id="5" name="Content Placeholder 4"/>
          <p:cNvSpPr>
            <a:spLocks noGrp="1"/>
          </p:cNvSpPr>
          <p:nvPr>
            <p:ph idx="1"/>
          </p:nvPr>
        </p:nvSpPr>
        <p:spPr/>
        <p:txBody>
          <a:bodyPr/>
          <a:lstStyle/>
          <a:p>
            <a:r>
              <a:rPr lang="en-US" dirty="0" smtClean="0"/>
              <a:t>What’s Spring?</a:t>
            </a:r>
          </a:p>
          <a:p>
            <a:r>
              <a:rPr lang="en-US" dirty="0" smtClean="0"/>
              <a:t>Why Spring?</a:t>
            </a:r>
          </a:p>
          <a:p>
            <a:r>
              <a:rPr lang="en-US" dirty="0" smtClean="0"/>
              <a:t>Why not Spring?</a:t>
            </a:r>
          </a:p>
          <a:p>
            <a:r>
              <a:rPr lang="en-US" dirty="0" smtClean="0"/>
              <a:t>Why Spring… again?</a:t>
            </a:r>
          </a:p>
          <a:p>
            <a:r>
              <a:rPr lang="en-US" dirty="0" smtClean="0"/>
              <a:t>How</a:t>
            </a:r>
            <a:r>
              <a:rPr lang="en-US" dirty="0"/>
              <a:t> </a:t>
            </a:r>
            <a:r>
              <a:rPr lang="en-US" dirty="0" smtClean="0"/>
              <a:t>does it look like?</a:t>
            </a:r>
            <a:endParaRPr lang="en-US" dirty="0"/>
          </a:p>
        </p:txBody>
      </p:sp>
    </p:spTree>
    <p:extLst>
      <p:ext uri="{BB962C8B-B14F-4D97-AF65-F5344CB8AC3E}">
        <p14:creationId xmlns:p14="http://schemas.microsoft.com/office/powerpoint/2010/main" val="4133301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20010298">
            <a:off x="2138074" y="1553910"/>
            <a:ext cx="7712646" cy="3170099"/>
          </a:xfrm>
          <a:prstGeom prst="rect">
            <a:avLst/>
          </a:prstGeom>
          <a:noFill/>
        </p:spPr>
        <p:txBody>
          <a:bodyPr wrap="square" lIns="91440" tIns="45720" rIns="91440" bIns="45720">
            <a:spAutoFit/>
          </a:bodyPr>
          <a:lstStyle/>
          <a:p>
            <a:pPr algn="ctr"/>
            <a:r>
              <a:rPr lang="en-US" sz="100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what’s SPRING?</a:t>
            </a:r>
            <a:endParaRPr lang="en-US" sz="10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595195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a:spLocks noGrp="1"/>
          </p:cNvSpPr>
          <p:nvPr>
            <p:ph idx="1"/>
          </p:nvPr>
        </p:nvSpPr>
        <p:spPr>
          <a:xfrm>
            <a:off x="838200" y="1133061"/>
            <a:ext cx="10515600" cy="5043902"/>
          </a:xfrm>
        </p:spPr>
        <p:txBody>
          <a:bodyPr/>
          <a:lstStyle/>
          <a:p>
            <a:pPr defTabSz="457200">
              <a:lnSpc>
                <a:spcPct val="100000"/>
              </a:lnSpc>
              <a:spcBef>
                <a:spcPts val="0"/>
              </a:spcBef>
              <a:buClrTx/>
              <a:buSzTx/>
              <a:defRPr/>
            </a:pPr>
            <a:r>
              <a:rPr lang="en-US" dirty="0" smtClean="0"/>
              <a:t>Application framework</a:t>
            </a:r>
          </a:p>
          <a:p>
            <a:pPr defTabSz="457200">
              <a:lnSpc>
                <a:spcPct val="100000"/>
              </a:lnSpc>
              <a:spcBef>
                <a:spcPts val="0"/>
              </a:spcBef>
              <a:buClrTx/>
              <a:buSzTx/>
              <a:defRPr/>
            </a:pPr>
            <a:r>
              <a:rPr lang="en-US" dirty="0" smtClean="0"/>
              <a:t>Integration of many technologies</a:t>
            </a:r>
          </a:p>
          <a:p>
            <a:pPr defTabSz="457200">
              <a:lnSpc>
                <a:spcPct val="100000"/>
              </a:lnSpc>
              <a:spcBef>
                <a:spcPts val="0"/>
              </a:spcBef>
              <a:buClrTx/>
              <a:buSzTx/>
              <a:defRPr/>
            </a:pPr>
            <a:r>
              <a:rPr lang="en-US" dirty="0" smtClean="0"/>
              <a:t>Consistent programming style</a:t>
            </a:r>
            <a:endParaRPr lang="en-US" dirty="0"/>
          </a:p>
        </p:txBody>
      </p:sp>
      <p:sp>
        <p:nvSpPr>
          <p:cNvPr id="5" name="Title 3"/>
          <p:cNvSpPr>
            <a:spLocks noGrp="1"/>
          </p:cNvSpPr>
          <p:nvPr>
            <p:ph type="title"/>
          </p:nvPr>
        </p:nvSpPr>
        <p:spPr>
          <a:xfrm>
            <a:off x="838200" y="157990"/>
            <a:ext cx="10515600" cy="538696"/>
          </a:xfrm>
        </p:spPr>
        <p:txBody>
          <a:bodyPr/>
          <a:lstStyle/>
          <a:p>
            <a:r>
              <a:rPr lang="en-US" dirty="0" smtClean="0"/>
              <a:t>Spring idea</a:t>
            </a:r>
            <a:endParaRPr lang="en-US" dirty="0"/>
          </a:p>
        </p:txBody>
      </p:sp>
    </p:spTree>
    <p:extLst>
      <p:ext uri="{BB962C8B-B14F-4D97-AF65-F5344CB8AC3E}">
        <p14:creationId xmlns:p14="http://schemas.microsoft.com/office/powerpoint/2010/main" val="2150843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a:spLocks noGrp="1"/>
          </p:cNvSpPr>
          <p:nvPr>
            <p:ph idx="1"/>
          </p:nvPr>
        </p:nvSpPr>
        <p:spPr>
          <a:xfrm>
            <a:off x="838200" y="1133061"/>
            <a:ext cx="10515600" cy="5043902"/>
          </a:xfrm>
        </p:spPr>
        <p:txBody>
          <a:bodyPr/>
          <a:lstStyle/>
          <a:p>
            <a:pPr marL="0" indent="0" defTabSz="457200">
              <a:lnSpc>
                <a:spcPct val="100000"/>
              </a:lnSpc>
              <a:spcBef>
                <a:spcPts val="0"/>
              </a:spcBef>
              <a:buClrTx/>
              <a:buSzTx/>
              <a:buNone/>
              <a:defRPr/>
            </a:pPr>
            <a:r>
              <a:rPr lang="en-US" dirty="0" smtClean="0"/>
              <a:t>A combo of</a:t>
            </a:r>
          </a:p>
          <a:p>
            <a:pPr defTabSz="457200">
              <a:lnSpc>
                <a:spcPct val="100000"/>
              </a:lnSpc>
              <a:spcBef>
                <a:spcPts val="0"/>
              </a:spcBef>
              <a:buClrTx/>
              <a:buSzTx/>
              <a:defRPr/>
            </a:pPr>
            <a:r>
              <a:rPr lang="en-US" dirty="0" smtClean="0"/>
              <a:t>Web</a:t>
            </a:r>
          </a:p>
          <a:p>
            <a:pPr defTabSz="457200">
              <a:lnSpc>
                <a:spcPct val="100000"/>
              </a:lnSpc>
              <a:spcBef>
                <a:spcPts val="0"/>
              </a:spcBef>
              <a:buClrTx/>
              <a:buSzTx/>
              <a:defRPr/>
            </a:pPr>
            <a:r>
              <a:rPr lang="en-US" dirty="0" smtClean="0"/>
              <a:t>Data access</a:t>
            </a:r>
          </a:p>
          <a:p>
            <a:pPr defTabSz="457200">
              <a:lnSpc>
                <a:spcPct val="100000"/>
              </a:lnSpc>
              <a:spcBef>
                <a:spcPts val="0"/>
              </a:spcBef>
              <a:buClrTx/>
              <a:buSzTx/>
              <a:defRPr/>
            </a:pPr>
            <a:r>
              <a:rPr lang="en-US" dirty="0" smtClean="0"/>
              <a:t>Caching</a:t>
            </a:r>
          </a:p>
          <a:p>
            <a:pPr defTabSz="457200">
              <a:lnSpc>
                <a:spcPct val="100000"/>
              </a:lnSpc>
              <a:spcBef>
                <a:spcPts val="0"/>
              </a:spcBef>
              <a:buClrTx/>
              <a:buSzTx/>
              <a:defRPr/>
            </a:pPr>
            <a:r>
              <a:rPr lang="en-US" dirty="0" smtClean="0"/>
              <a:t>Security</a:t>
            </a:r>
          </a:p>
          <a:p>
            <a:pPr defTabSz="457200">
              <a:lnSpc>
                <a:spcPct val="100000"/>
              </a:lnSpc>
              <a:spcBef>
                <a:spcPts val="0"/>
              </a:spcBef>
              <a:buClrTx/>
              <a:buSzTx/>
              <a:defRPr/>
            </a:pPr>
            <a:r>
              <a:rPr lang="en-US" dirty="0" smtClean="0"/>
              <a:t>Cloud</a:t>
            </a:r>
          </a:p>
          <a:p>
            <a:pPr defTabSz="457200">
              <a:lnSpc>
                <a:spcPct val="100000"/>
              </a:lnSpc>
              <a:spcBef>
                <a:spcPts val="0"/>
              </a:spcBef>
              <a:buClrTx/>
              <a:buSzTx/>
              <a:defRPr/>
            </a:pPr>
            <a:r>
              <a:rPr lang="en-US" dirty="0" smtClean="0"/>
              <a:t>and so on</a:t>
            </a:r>
            <a:endParaRPr lang="en-US" dirty="0"/>
          </a:p>
        </p:txBody>
      </p:sp>
      <p:sp>
        <p:nvSpPr>
          <p:cNvPr id="5" name="Title 3"/>
          <p:cNvSpPr>
            <a:spLocks noGrp="1"/>
          </p:cNvSpPr>
          <p:nvPr>
            <p:ph type="title"/>
          </p:nvPr>
        </p:nvSpPr>
        <p:spPr>
          <a:xfrm>
            <a:off x="838200" y="157990"/>
            <a:ext cx="10515600" cy="538696"/>
          </a:xfrm>
        </p:spPr>
        <p:txBody>
          <a:bodyPr/>
          <a:lstStyle/>
          <a:p>
            <a:r>
              <a:rPr lang="en-US" dirty="0" smtClean="0"/>
              <a:t>Spring components</a:t>
            </a:r>
            <a:endParaRPr lang="en-US" dirty="0"/>
          </a:p>
        </p:txBody>
      </p:sp>
    </p:spTree>
    <p:extLst>
      <p:ext uri="{BB962C8B-B14F-4D97-AF65-F5344CB8AC3E}">
        <p14:creationId xmlns:p14="http://schemas.microsoft.com/office/powerpoint/2010/main" val="1551934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Spring core concepts</a:t>
            </a:r>
          </a:p>
        </p:txBody>
      </p:sp>
      <p:sp>
        <p:nvSpPr>
          <p:cNvPr id="7" name="Rectangle 6"/>
          <p:cNvSpPr/>
          <p:nvPr/>
        </p:nvSpPr>
        <p:spPr>
          <a:xfrm rot="20888588">
            <a:off x="2138074" y="1553910"/>
            <a:ext cx="7712646" cy="3170099"/>
          </a:xfrm>
          <a:prstGeom prst="rect">
            <a:avLst/>
          </a:prstGeom>
          <a:noFill/>
        </p:spPr>
        <p:txBody>
          <a:bodyPr wrap="square" lIns="91440" tIns="45720" rIns="91440" bIns="45720">
            <a:spAutoFit/>
          </a:bodyPr>
          <a:lstStyle/>
          <a:p>
            <a:pPr algn="ctr"/>
            <a:r>
              <a:rPr lang="en-US" sz="100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What’re they?</a:t>
            </a:r>
            <a:endParaRPr lang="en-US" sz="10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04725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Spring core concepts</a:t>
            </a:r>
          </a:p>
        </p:txBody>
      </p:sp>
      <p:sp>
        <p:nvSpPr>
          <p:cNvPr id="2" name="Cloud 1"/>
          <p:cNvSpPr/>
          <p:nvPr/>
        </p:nvSpPr>
        <p:spPr>
          <a:xfrm rot="20313587">
            <a:off x="541866" y="1686881"/>
            <a:ext cx="5943600" cy="2777068"/>
          </a:xfrm>
          <a:prstGeom prst="cloud">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7000" dirty="0" smtClean="0">
                <a:solidFill>
                  <a:schemeClr val="accent3">
                    <a:lumMod val="75000"/>
                  </a:schemeClr>
                </a:solidFill>
              </a:rPr>
              <a:t>AOP</a:t>
            </a:r>
          </a:p>
          <a:p>
            <a:pPr algn="ctr"/>
            <a:r>
              <a:rPr lang="en-US" sz="3000" dirty="0" smtClean="0">
                <a:solidFill>
                  <a:schemeClr val="accent3">
                    <a:lumMod val="75000"/>
                  </a:schemeClr>
                </a:solidFill>
              </a:rPr>
              <a:t>Aspect Oriented Programming</a:t>
            </a:r>
            <a:endParaRPr lang="en-US" sz="3000" dirty="0">
              <a:solidFill>
                <a:schemeClr val="accent3">
                  <a:lumMod val="75000"/>
                </a:schemeClr>
              </a:solidFill>
            </a:endParaRPr>
          </a:p>
        </p:txBody>
      </p:sp>
      <p:sp>
        <p:nvSpPr>
          <p:cNvPr id="5" name="Cloud 4"/>
          <p:cNvSpPr/>
          <p:nvPr/>
        </p:nvSpPr>
        <p:spPr>
          <a:xfrm rot="1452821">
            <a:off x="6098784" y="3217332"/>
            <a:ext cx="5943600" cy="2777068"/>
          </a:xfrm>
          <a:prstGeom prst="cloud">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7000" dirty="0" smtClean="0">
                <a:solidFill>
                  <a:schemeClr val="accent3">
                    <a:lumMod val="75000"/>
                  </a:schemeClr>
                </a:solidFill>
              </a:rPr>
              <a:t>DI</a:t>
            </a:r>
          </a:p>
          <a:p>
            <a:pPr algn="ctr"/>
            <a:r>
              <a:rPr lang="en-US" sz="3000" dirty="0" smtClean="0">
                <a:solidFill>
                  <a:schemeClr val="accent3">
                    <a:lumMod val="75000"/>
                  </a:schemeClr>
                </a:solidFill>
              </a:rPr>
              <a:t>Dependency Injection</a:t>
            </a:r>
            <a:endParaRPr lang="en-US" sz="3000" dirty="0">
              <a:solidFill>
                <a:schemeClr val="accent3">
                  <a:lumMod val="75000"/>
                </a:schemeClr>
              </a:solidFill>
            </a:endParaRPr>
          </a:p>
        </p:txBody>
      </p:sp>
    </p:spTree>
    <p:extLst>
      <p:ext uri="{BB962C8B-B14F-4D97-AF65-F5344CB8AC3E}">
        <p14:creationId xmlns:p14="http://schemas.microsoft.com/office/powerpoint/2010/main" val="105386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AOP</a:t>
            </a:r>
            <a:endParaRPr lang="en-US" dirty="0"/>
          </a:p>
        </p:txBody>
      </p:sp>
      <p:sp>
        <p:nvSpPr>
          <p:cNvPr id="3" name="Content Placeholder 2"/>
          <p:cNvSpPr>
            <a:spLocks noGrp="1"/>
          </p:cNvSpPr>
          <p:nvPr>
            <p:ph idx="1"/>
          </p:nvPr>
        </p:nvSpPr>
        <p:spPr/>
        <p:txBody>
          <a:bodyPr/>
          <a:lstStyle/>
          <a:p>
            <a:r>
              <a:rPr lang="en-US" sz="3600" b="1" dirty="0" smtClean="0">
                <a:solidFill>
                  <a:srgbClr val="0070C0"/>
                </a:solidFill>
              </a:rPr>
              <a:t>adding</a:t>
            </a:r>
            <a:r>
              <a:rPr lang="en-US" dirty="0" smtClean="0"/>
              <a:t> behavior to existing code</a:t>
            </a:r>
          </a:p>
          <a:p>
            <a:r>
              <a:rPr lang="en-US" sz="3600" b="1" dirty="0" smtClean="0">
                <a:solidFill>
                  <a:srgbClr val="0070C0"/>
                </a:solidFill>
              </a:rPr>
              <a:t>without modifying</a:t>
            </a:r>
            <a:r>
              <a:rPr lang="en-US" dirty="0" smtClean="0">
                <a:solidFill>
                  <a:srgbClr val="0070C0"/>
                </a:solidFill>
              </a:rPr>
              <a:t> </a:t>
            </a:r>
            <a:r>
              <a:rPr lang="en-US" dirty="0" smtClean="0"/>
              <a:t>that code</a:t>
            </a:r>
            <a:endParaRPr lang="en-US" dirty="0"/>
          </a:p>
        </p:txBody>
      </p:sp>
    </p:spTree>
    <p:extLst>
      <p:ext uri="{BB962C8B-B14F-4D97-AF65-F5344CB8AC3E}">
        <p14:creationId xmlns:p14="http://schemas.microsoft.com/office/powerpoint/2010/main" val="16340574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AOP sample</a:t>
            </a:r>
            <a:endParaRPr lang="en-US" dirty="0"/>
          </a:p>
        </p:txBody>
      </p:sp>
      <p:sp>
        <p:nvSpPr>
          <p:cNvPr id="3" name="Content Placeholder 2"/>
          <p:cNvSpPr>
            <a:spLocks noGrp="1"/>
          </p:cNvSpPr>
          <p:nvPr>
            <p:ph idx="1"/>
          </p:nvPr>
        </p:nvSpPr>
        <p:spPr/>
        <p:txBody>
          <a:bodyPr/>
          <a:lstStyle/>
          <a:p>
            <a:pPr marL="0" indent="0">
              <a:buNone/>
            </a:pPr>
            <a:r>
              <a:rPr lang="en-US" dirty="0" smtClean="0"/>
              <a:t>Lets </a:t>
            </a:r>
            <a:r>
              <a:rPr lang="en-US" dirty="0"/>
              <a:t>see </a:t>
            </a:r>
            <a:r>
              <a:rPr lang="en-US" dirty="0" smtClean="0"/>
              <a:t>sample</a:t>
            </a:r>
            <a:r>
              <a:rPr lang="en-US" dirty="0"/>
              <a:t>: </a:t>
            </a:r>
            <a:r>
              <a:rPr lang="en-US" sz="3200" b="1" dirty="0" err="1" smtClean="0">
                <a:solidFill>
                  <a:srgbClr val="0070C0"/>
                </a:solidFill>
              </a:rPr>
              <a:t>aop</a:t>
            </a:r>
            <a:r>
              <a:rPr lang="en-US" sz="3200" b="1" dirty="0" smtClean="0">
                <a:solidFill>
                  <a:srgbClr val="0070C0"/>
                </a:solidFill>
              </a:rPr>
              <a:t>-advice-annotation</a:t>
            </a:r>
            <a:endParaRPr lang="en-US" b="1" dirty="0" smtClean="0">
              <a:solidFill>
                <a:srgbClr val="0070C0"/>
              </a:solidFill>
            </a:endParaRPr>
          </a:p>
          <a:p>
            <a:r>
              <a:rPr lang="en-US" dirty="0" smtClean="0"/>
              <a:t>A Java annotation to log the execution time of a method</a:t>
            </a:r>
          </a:p>
          <a:p>
            <a:r>
              <a:rPr lang="en-US" dirty="0" smtClean="0"/>
              <a:t>@</a:t>
            </a:r>
            <a:r>
              <a:rPr lang="en-US" dirty="0" err="1" smtClean="0"/>
              <a:t>LogExecutionTime</a:t>
            </a:r>
            <a:endParaRPr lang="en-US" dirty="0"/>
          </a:p>
        </p:txBody>
      </p:sp>
    </p:spTree>
    <p:extLst>
      <p:ext uri="{BB962C8B-B14F-4D97-AF65-F5344CB8AC3E}">
        <p14:creationId xmlns:p14="http://schemas.microsoft.com/office/powerpoint/2010/main" val="41120445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Dependency Injection</a:t>
            </a:r>
            <a:endParaRPr lang="en-US" dirty="0"/>
          </a:p>
        </p:txBody>
      </p:sp>
      <p:sp>
        <p:nvSpPr>
          <p:cNvPr id="5" name="Content Placeholder 4"/>
          <p:cNvSpPr>
            <a:spLocks noGrp="1"/>
          </p:cNvSpPr>
          <p:nvPr>
            <p:ph idx="1"/>
          </p:nvPr>
        </p:nvSpPr>
        <p:spPr/>
        <p:txBody>
          <a:bodyPr/>
          <a:lstStyle/>
          <a:p>
            <a:r>
              <a:rPr lang="en-US" dirty="0" smtClean="0"/>
              <a:t>Before</a:t>
            </a:r>
            <a:endParaRPr lang="en-US" dirty="0"/>
          </a:p>
        </p:txBody>
      </p:sp>
      <p:sp>
        <p:nvSpPr>
          <p:cNvPr id="2" name="TextBox 1"/>
          <p:cNvSpPr txBox="1"/>
          <p:nvPr/>
        </p:nvSpPr>
        <p:spPr>
          <a:xfrm>
            <a:off x="406400" y="1914202"/>
            <a:ext cx="11209865" cy="4216539"/>
          </a:xfrm>
          <a:prstGeom prst="rect">
            <a:avLst/>
          </a:prstGeom>
          <a:noFill/>
        </p:spPr>
        <p:txBody>
          <a:bodyPr wrap="square" rtlCol="0">
            <a:spAutoFit/>
          </a:bodyPr>
          <a:lstStyle/>
          <a:p>
            <a:r>
              <a:rPr lang="en-US" sz="2000" dirty="0" smtClean="0">
                <a:latin typeface="Courier New" panose="02070309020205020404" pitchFamily="49" charset="0"/>
                <a:cs typeface="Courier New" panose="02070309020205020404" pitchFamily="49" charset="0"/>
              </a:rPr>
              <a:t>public class </a:t>
            </a:r>
            <a:r>
              <a:rPr lang="en-US" sz="2000" dirty="0" err="1" smtClean="0">
                <a:latin typeface="Courier New" panose="02070309020205020404" pitchFamily="49" charset="0"/>
                <a:cs typeface="Courier New" panose="02070309020205020404" pitchFamily="49" charset="0"/>
              </a:rPr>
              <a:t>StudentService</a:t>
            </a:r>
            <a:r>
              <a:rPr lang="en-US" sz="2000" dirty="0" smtClean="0">
                <a:latin typeface="Courier New" panose="02070309020205020404" pitchFamily="49" charset="0"/>
                <a:cs typeface="Courier New" panose="02070309020205020404" pitchFamily="49" charset="0"/>
              </a:rPr>
              <a:t> {</a:t>
            </a:r>
          </a:p>
          <a:p>
            <a:endParaRPr lang="en-US" sz="2000" dirty="0" smtClean="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private </a:t>
            </a:r>
            <a:r>
              <a:rPr lang="en-US" sz="2000" dirty="0" err="1" smtClean="0">
                <a:latin typeface="Courier New" panose="02070309020205020404" pitchFamily="49" charset="0"/>
                <a:cs typeface="Courier New" panose="02070309020205020404" pitchFamily="49" charset="0"/>
              </a:rPr>
              <a:t>StudentRepository</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studentRepository</a:t>
            </a:r>
            <a:r>
              <a:rPr lang="en-US" sz="2000" dirty="0" smtClean="0">
                <a:latin typeface="Courier New" panose="02070309020205020404" pitchFamily="49" charset="0"/>
                <a:cs typeface="Courier New" panose="02070309020205020404" pitchFamily="49" charset="0"/>
              </a:rPr>
              <a:t>;</a:t>
            </a:r>
          </a:p>
          <a:p>
            <a:endParaRPr lang="en-US" sz="2000" dirty="0" smtClean="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public </a:t>
            </a:r>
            <a:r>
              <a:rPr lang="en-US" sz="2000" dirty="0" err="1" smtClean="0">
                <a:latin typeface="Courier New" panose="02070309020205020404" pitchFamily="49" charset="0"/>
                <a:cs typeface="Courier New" panose="02070309020205020404" pitchFamily="49" charset="0"/>
              </a:rPr>
              <a:t>StudentService</a:t>
            </a:r>
            <a:r>
              <a:rPr lang="en-US" sz="2000" dirty="0" smtClean="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this.st</a:t>
            </a:r>
            <a:r>
              <a:rPr lang="en-US" sz="2400" b="1" dirty="0" err="1" smtClean="0">
                <a:latin typeface="Courier New" panose="02070309020205020404" pitchFamily="49" charset="0"/>
                <a:cs typeface="Courier New" panose="02070309020205020404" pitchFamily="49" charset="0"/>
              </a:rPr>
              <a:t>udentRepository</a:t>
            </a:r>
            <a:r>
              <a:rPr lang="en-US" sz="2400" b="1" dirty="0" smtClean="0">
                <a:latin typeface="Courier New" panose="02070309020205020404" pitchFamily="49" charset="0"/>
                <a:cs typeface="Courier New" panose="02070309020205020404" pitchFamily="49" charset="0"/>
              </a:rPr>
              <a:t> = new </a:t>
            </a:r>
            <a:r>
              <a:rPr lang="en-US" sz="2400" b="1" dirty="0" err="1" smtClean="0">
                <a:latin typeface="Courier New" panose="02070309020205020404" pitchFamily="49" charset="0"/>
                <a:cs typeface="Courier New" panose="02070309020205020404" pitchFamily="49" charset="0"/>
              </a:rPr>
              <a:t>StudentRepository</a:t>
            </a:r>
            <a:r>
              <a:rPr lang="en-US" sz="2400" b="1" dirty="0" smtClean="0">
                <a:latin typeface="Courier New" panose="02070309020205020404" pitchFamily="49" charset="0"/>
                <a:cs typeface="Courier New" panose="02070309020205020404" pitchFamily="49" charset="0"/>
              </a:rPr>
              <a:t>();</a:t>
            </a:r>
            <a:endParaRPr lang="en-US" sz="2000" b="1" dirty="0" smtClean="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	public List&lt;Student&gt; </a:t>
            </a:r>
            <a:r>
              <a:rPr lang="en-US" sz="2000" dirty="0" err="1" smtClean="0">
                <a:latin typeface="Courier New" panose="02070309020205020404" pitchFamily="49" charset="0"/>
                <a:cs typeface="Courier New" panose="02070309020205020404" pitchFamily="49" charset="0"/>
              </a:rPr>
              <a:t>getAllStudents</a:t>
            </a:r>
            <a:r>
              <a:rPr lang="en-US" sz="2000" dirty="0" smtClean="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List&lt;Student&gt; students = </a:t>
            </a:r>
            <a:r>
              <a:rPr lang="en-US" sz="2400" b="1" dirty="0" err="1" smtClean="0">
                <a:latin typeface="Courier New" panose="02070309020205020404" pitchFamily="49" charset="0"/>
                <a:cs typeface="Courier New" panose="02070309020205020404" pitchFamily="49" charset="0"/>
              </a:rPr>
              <a:t>studentRepository</a:t>
            </a:r>
            <a:r>
              <a:rPr lang="en-US" sz="2000" dirty="0" err="1" smtClean="0">
                <a:latin typeface="Courier New" panose="02070309020205020404" pitchFamily="49" charset="0"/>
                <a:cs typeface="Courier New" panose="02070309020205020404" pitchFamily="49" charset="0"/>
              </a:rPr>
              <a:t>.findAll</a:t>
            </a:r>
            <a:r>
              <a:rPr lang="en-US" sz="2000" dirty="0" smtClean="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return students;</a:t>
            </a:r>
          </a:p>
          <a:p>
            <a:r>
              <a:rPr lang="en-US" sz="2000" dirty="0" smtClean="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10510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Preparation</a:t>
            </a:r>
            <a:endParaRPr lang="en-US" dirty="0"/>
          </a:p>
        </p:txBody>
      </p:sp>
    </p:spTree>
    <p:extLst>
      <p:ext uri="{BB962C8B-B14F-4D97-AF65-F5344CB8AC3E}">
        <p14:creationId xmlns:p14="http://schemas.microsoft.com/office/powerpoint/2010/main" val="24831665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Dependency Injection</a:t>
            </a:r>
            <a:endParaRPr lang="en-US" dirty="0"/>
          </a:p>
        </p:txBody>
      </p:sp>
      <p:sp>
        <p:nvSpPr>
          <p:cNvPr id="5" name="Content Placeholder 4"/>
          <p:cNvSpPr>
            <a:spLocks noGrp="1"/>
          </p:cNvSpPr>
          <p:nvPr>
            <p:ph idx="1"/>
          </p:nvPr>
        </p:nvSpPr>
        <p:spPr/>
        <p:txBody>
          <a:bodyPr/>
          <a:lstStyle/>
          <a:p>
            <a:r>
              <a:rPr lang="en-US" dirty="0" smtClean="0"/>
              <a:t>After (1 of 3 ways: setter, constructor, and field)</a:t>
            </a:r>
            <a:endParaRPr lang="en-US" dirty="0"/>
          </a:p>
        </p:txBody>
      </p:sp>
      <p:sp>
        <p:nvSpPr>
          <p:cNvPr id="2" name="TextBox 1"/>
          <p:cNvSpPr txBox="1"/>
          <p:nvPr/>
        </p:nvSpPr>
        <p:spPr>
          <a:xfrm>
            <a:off x="270933" y="1914202"/>
            <a:ext cx="11345332" cy="3662541"/>
          </a:xfrm>
          <a:prstGeom prst="rect">
            <a:avLst/>
          </a:prstGeom>
          <a:noFill/>
        </p:spPr>
        <p:txBody>
          <a:bodyPr wrap="square" rtlCol="0">
            <a:spAutoFit/>
          </a:bodyPr>
          <a:lstStyle/>
          <a:p>
            <a:r>
              <a:rPr lang="en-US" sz="2000" dirty="0" smtClean="0">
                <a:latin typeface="Courier New" panose="02070309020205020404" pitchFamily="49" charset="0"/>
                <a:cs typeface="Courier New" panose="02070309020205020404" pitchFamily="49" charset="0"/>
              </a:rPr>
              <a:t>@Service</a:t>
            </a:r>
          </a:p>
          <a:p>
            <a:r>
              <a:rPr lang="en-US" sz="2000" dirty="0" smtClean="0">
                <a:latin typeface="Courier New" panose="02070309020205020404" pitchFamily="49" charset="0"/>
                <a:cs typeface="Courier New" panose="02070309020205020404" pitchFamily="49" charset="0"/>
              </a:rPr>
              <a:t>public class </a:t>
            </a:r>
            <a:r>
              <a:rPr lang="en-US" sz="2000" dirty="0" err="1" smtClean="0">
                <a:latin typeface="Courier New" panose="02070309020205020404" pitchFamily="49" charset="0"/>
                <a:cs typeface="Courier New" panose="02070309020205020404" pitchFamily="49" charset="0"/>
              </a:rPr>
              <a:t>StudentService</a:t>
            </a:r>
            <a:r>
              <a:rPr lang="en-US" sz="2000" dirty="0" smtClean="0">
                <a:latin typeface="Courier New" panose="02070309020205020404" pitchFamily="49" charset="0"/>
                <a:cs typeface="Courier New" panose="02070309020205020404" pitchFamily="49" charset="0"/>
              </a:rPr>
              <a:t> {</a:t>
            </a:r>
          </a:p>
          <a:p>
            <a:endParaRPr 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	</a:t>
            </a:r>
            <a:r>
              <a:rPr lang="en-US" sz="2800" b="1" dirty="0" smtClean="0">
                <a:solidFill>
                  <a:srgbClr val="FF0000"/>
                </a:solidFill>
                <a:latin typeface="Courier New" panose="02070309020205020404" pitchFamily="49" charset="0"/>
                <a:cs typeface="Courier New" panose="02070309020205020404" pitchFamily="49" charset="0"/>
              </a:rPr>
              <a:t>@</a:t>
            </a:r>
            <a:r>
              <a:rPr lang="en-US" sz="2800" b="1" dirty="0" err="1" smtClean="0">
                <a:solidFill>
                  <a:srgbClr val="FF0000"/>
                </a:solidFill>
                <a:latin typeface="Courier New" panose="02070309020205020404" pitchFamily="49" charset="0"/>
                <a:cs typeface="Courier New" panose="02070309020205020404" pitchFamily="49" charset="0"/>
              </a:rPr>
              <a:t>Autowired</a:t>
            </a:r>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private </a:t>
            </a:r>
            <a:r>
              <a:rPr lang="en-US" sz="2000" dirty="0" err="1" smtClean="0">
                <a:latin typeface="Courier New" panose="02070309020205020404" pitchFamily="49" charset="0"/>
                <a:cs typeface="Courier New" panose="02070309020205020404" pitchFamily="49" charset="0"/>
              </a:rPr>
              <a:t>StudentRepository</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studentRepository</a:t>
            </a:r>
            <a:r>
              <a:rPr lang="en-US" sz="2000" dirty="0" smtClean="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	public List&lt;Student&gt; </a:t>
            </a:r>
            <a:r>
              <a:rPr lang="en-US" sz="2000" dirty="0" err="1" smtClean="0">
                <a:latin typeface="Courier New" panose="02070309020205020404" pitchFamily="49" charset="0"/>
                <a:cs typeface="Courier New" panose="02070309020205020404" pitchFamily="49" charset="0"/>
              </a:rPr>
              <a:t>getAllStudents</a:t>
            </a:r>
            <a:r>
              <a:rPr lang="en-US" sz="2000" dirty="0" smtClean="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List&lt;Student&gt; students = </a:t>
            </a:r>
            <a:r>
              <a:rPr lang="en-US" sz="2400" b="1" dirty="0" err="1" smtClean="0">
                <a:latin typeface="Courier New" panose="02070309020205020404" pitchFamily="49" charset="0"/>
                <a:cs typeface="Courier New" panose="02070309020205020404" pitchFamily="49" charset="0"/>
              </a:rPr>
              <a:t>studentRepository</a:t>
            </a:r>
            <a:r>
              <a:rPr lang="en-US" sz="2000" dirty="0" err="1" smtClean="0">
                <a:latin typeface="Courier New" panose="02070309020205020404" pitchFamily="49" charset="0"/>
                <a:cs typeface="Courier New" panose="02070309020205020404" pitchFamily="49" charset="0"/>
              </a:rPr>
              <a:t>.findAll</a:t>
            </a:r>
            <a:r>
              <a:rPr lang="en-US" sz="2000" dirty="0" smtClean="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return students;</a:t>
            </a:r>
          </a:p>
          <a:p>
            <a:r>
              <a:rPr lang="en-US" sz="2000" dirty="0" smtClean="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558495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Dependency Injection</a:t>
            </a:r>
            <a:endParaRPr lang="en-US" dirty="0"/>
          </a:p>
        </p:txBody>
      </p:sp>
      <p:sp>
        <p:nvSpPr>
          <p:cNvPr id="6" name="Rectangle 5"/>
          <p:cNvSpPr/>
          <p:nvPr/>
        </p:nvSpPr>
        <p:spPr>
          <a:xfrm>
            <a:off x="1193058" y="1900535"/>
            <a:ext cx="9805890" cy="1631216"/>
          </a:xfrm>
          <a:prstGeom prst="rect">
            <a:avLst/>
          </a:prstGeom>
          <a:noFill/>
        </p:spPr>
        <p:txBody>
          <a:bodyPr wrap="none" lIns="91440" tIns="45720" rIns="91440" bIns="45720">
            <a:spAutoFit/>
          </a:bodyPr>
          <a:lstStyle/>
          <a:p>
            <a:pPr algn="ctr"/>
            <a:r>
              <a:rPr lang="en-US" sz="100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how HELPFUL?</a:t>
            </a:r>
            <a:endParaRPr lang="en-US" sz="10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967230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Dependency Injection</a:t>
            </a:r>
            <a:endParaRPr lang="en-US" dirty="0"/>
          </a:p>
        </p:txBody>
      </p:sp>
      <p:sp>
        <p:nvSpPr>
          <p:cNvPr id="5" name="Content Placeholder 4"/>
          <p:cNvSpPr>
            <a:spLocks noGrp="1"/>
          </p:cNvSpPr>
          <p:nvPr>
            <p:ph idx="1"/>
          </p:nvPr>
        </p:nvSpPr>
        <p:spPr>
          <a:xfrm>
            <a:off x="838200" y="1133061"/>
            <a:ext cx="10515600" cy="5043902"/>
          </a:xfrm>
        </p:spPr>
        <p:txBody>
          <a:bodyPr/>
          <a:lstStyle/>
          <a:p>
            <a:pPr marL="525780" indent="-457200">
              <a:buFont typeface="Arial" panose="020B0604020202020204" pitchFamily="34" charset="0"/>
              <a:buChar char="•"/>
            </a:pPr>
            <a:r>
              <a:rPr lang="en-US" dirty="0" smtClean="0"/>
              <a:t>Implementation switchable</a:t>
            </a:r>
          </a:p>
          <a:p>
            <a:pPr marL="525780" indent="-457200">
              <a:buFont typeface="Arial" panose="020B0604020202020204" pitchFamily="34" charset="0"/>
              <a:buChar char="•"/>
            </a:pPr>
            <a:r>
              <a:rPr lang="en-US" dirty="0" smtClean="0"/>
              <a:t>Testable (injectable -&gt; isolatable)</a:t>
            </a:r>
          </a:p>
          <a:p>
            <a:pPr marL="525780" indent="-457200">
              <a:buFont typeface="Arial" panose="020B0604020202020204" pitchFamily="34" charset="0"/>
              <a:buChar char="•"/>
            </a:pPr>
            <a:r>
              <a:rPr lang="en-US" dirty="0" smtClean="0"/>
              <a:t>AOP</a:t>
            </a:r>
          </a:p>
        </p:txBody>
      </p:sp>
    </p:spTree>
    <p:extLst>
      <p:ext uri="{BB962C8B-B14F-4D97-AF65-F5344CB8AC3E}">
        <p14:creationId xmlns:p14="http://schemas.microsoft.com/office/powerpoint/2010/main" val="24030996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Dependency Injection</a:t>
            </a:r>
            <a:endParaRPr lang="en-US" dirty="0"/>
          </a:p>
        </p:txBody>
      </p:sp>
      <p:sp>
        <p:nvSpPr>
          <p:cNvPr id="5" name="Content Placeholder 4"/>
          <p:cNvSpPr>
            <a:spLocks noGrp="1"/>
          </p:cNvSpPr>
          <p:nvPr>
            <p:ph idx="1"/>
          </p:nvPr>
        </p:nvSpPr>
        <p:spPr>
          <a:xfrm>
            <a:off x="838200" y="1133061"/>
            <a:ext cx="10515600" cy="5043902"/>
          </a:xfrm>
        </p:spPr>
        <p:txBody>
          <a:bodyPr/>
          <a:lstStyle/>
          <a:p>
            <a:pPr marL="525780" indent="-457200">
              <a:buFont typeface="Arial" panose="020B0604020202020204" pitchFamily="34" charset="0"/>
              <a:buChar char="•"/>
            </a:pPr>
            <a:r>
              <a:rPr lang="en-US" dirty="0" smtClean="0"/>
              <a:t>Class instances are managed by Spring: beans</a:t>
            </a:r>
          </a:p>
          <a:p>
            <a:pPr marL="525780" indent="-457200">
              <a:buFont typeface="Arial" panose="020B0604020202020204" pitchFamily="34" charset="0"/>
              <a:buChar char="•"/>
            </a:pPr>
            <a:r>
              <a:rPr lang="en-US" dirty="0" smtClean="0"/>
              <a:t>When we need them, just tell Spring, then let Spring do anything necessary to prepare them</a:t>
            </a:r>
          </a:p>
        </p:txBody>
      </p:sp>
      <p:pic>
        <p:nvPicPr>
          <p:cNvPr id="1026" name="Picture 2" descr="http://www.goodpaper.com/media/catalog/product/cache/1/image/650x/040ec09b1e35df139433887a97daa66f/2/8/28-0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0" y="2738024"/>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7639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Ambiguous terminology usage</a:t>
            </a:r>
            <a:endParaRPr lang="en-US" dirty="0"/>
          </a:p>
        </p:txBody>
      </p:sp>
      <p:sp>
        <p:nvSpPr>
          <p:cNvPr id="5" name="Content Placeholder 4"/>
          <p:cNvSpPr>
            <a:spLocks noGrp="1"/>
          </p:cNvSpPr>
          <p:nvPr>
            <p:ph idx="1"/>
          </p:nvPr>
        </p:nvSpPr>
        <p:spPr/>
        <p:txBody>
          <a:bodyPr/>
          <a:lstStyle/>
          <a:p>
            <a:pPr marL="68580" indent="0">
              <a:buNone/>
            </a:pPr>
            <a:r>
              <a:rPr lang="en-US" dirty="0" smtClean="0"/>
              <a:t>Dependency </a:t>
            </a:r>
            <a:r>
              <a:rPr lang="en-US" dirty="0"/>
              <a:t>Injection (DI)</a:t>
            </a:r>
          </a:p>
          <a:p>
            <a:pPr marL="68580" indent="0">
              <a:buNone/>
            </a:pPr>
            <a:r>
              <a:rPr lang="en-US" dirty="0"/>
              <a:t>Vs</a:t>
            </a:r>
          </a:p>
          <a:p>
            <a:pPr marL="68580" indent="0">
              <a:buNone/>
            </a:pPr>
            <a:r>
              <a:rPr lang="en-US" dirty="0"/>
              <a:t>Inversion of Control (</a:t>
            </a:r>
            <a:r>
              <a:rPr lang="en-US" dirty="0" err="1"/>
              <a:t>IoC</a:t>
            </a:r>
            <a:r>
              <a:rPr lang="en-US" dirty="0"/>
              <a:t>)</a:t>
            </a:r>
          </a:p>
        </p:txBody>
      </p:sp>
    </p:spTree>
    <p:extLst>
      <p:ext uri="{BB962C8B-B14F-4D97-AF65-F5344CB8AC3E}">
        <p14:creationId xmlns:p14="http://schemas.microsoft.com/office/powerpoint/2010/main" val="32467632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Ambiguous terminology usage</a:t>
            </a:r>
          </a:p>
        </p:txBody>
      </p:sp>
      <p:sp>
        <p:nvSpPr>
          <p:cNvPr id="5" name="Content Placeholder 4"/>
          <p:cNvSpPr>
            <a:spLocks noGrp="1"/>
          </p:cNvSpPr>
          <p:nvPr>
            <p:ph idx="1"/>
          </p:nvPr>
        </p:nvSpPr>
        <p:spPr/>
        <p:txBody>
          <a:bodyPr/>
          <a:lstStyle/>
          <a:p>
            <a:pPr marL="68580" indent="0">
              <a:buNone/>
            </a:pPr>
            <a:r>
              <a:rPr lang="en-US" dirty="0" smtClean="0"/>
              <a:t>Dependency Injection (DI)</a:t>
            </a:r>
          </a:p>
          <a:p>
            <a:pPr marL="68580" indent="0">
              <a:buNone/>
            </a:pPr>
            <a:r>
              <a:rPr lang="en-US" dirty="0" smtClean="0"/>
              <a:t>Vs</a:t>
            </a:r>
          </a:p>
          <a:p>
            <a:pPr marL="68580" indent="0">
              <a:buNone/>
            </a:pPr>
            <a:r>
              <a:rPr lang="en-US" dirty="0" smtClean="0"/>
              <a:t>Inversion of Control (</a:t>
            </a:r>
            <a:r>
              <a:rPr lang="en-US" dirty="0" err="1" smtClean="0"/>
              <a:t>IoC</a:t>
            </a:r>
            <a:r>
              <a:rPr lang="en-US" dirty="0" smtClean="0"/>
              <a:t>)</a:t>
            </a:r>
            <a:endParaRPr lang="en-US" dirty="0"/>
          </a:p>
        </p:txBody>
      </p:sp>
      <p:sp>
        <p:nvSpPr>
          <p:cNvPr id="3" name="Cloud 2"/>
          <p:cNvSpPr/>
          <p:nvPr/>
        </p:nvSpPr>
        <p:spPr>
          <a:xfrm>
            <a:off x="2557462" y="2714626"/>
            <a:ext cx="7829550" cy="3200400"/>
          </a:xfrm>
          <a:prstGeom prst="cloud">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smtClean="0">
                <a:solidFill>
                  <a:schemeClr val="tx1"/>
                </a:solidFill>
              </a:rPr>
              <a:t>IoC</a:t>
            </a:r>
            <a:r>
              <a:rPr lang="en-US" b="1" dirty="0" smtClean="0">
                <a:solidFill>
                  <a:schemeClr val="tx1"/>
                </a:solidFill>
              </a:rPr>
              <a:t>: </a:t>
            </a:r>
            <a:r>
              <a:rPr lang="en-US" sz="2000" b="1" dirty="0" smtClean="0">
                <a:solidFill>
                  <a:schemeClr val="accent5">
                    <a:lumMod val="75000"/>
                  </a:schemeClr>
                </a:solidFill>
              </a:rPr>
              <a:t>idea of inverting </a:t>
            </a:r>
            <a:r>
              <a:rPr lang="en-US" b="1" dirty="0" smtClean="0">
                <a:solidFill>
                  <a:schemeClr val="tx1"/>
                </a:solidFill>
              </a:rPr>
              <a:t>flow of application – work with contracts</a:t>
            </a:r>
          </a:p>
          <a:p>
            <a:r>
              <a:rPr lang="en-US" b="1" dirty="0" smtClean="0">
                <a:solidFill>
                  <a:schemeClr val="tx1"/>
                </a:solidFill>
              </a:rPr>
              <a:t>DI: </a:t>
            </a:r>
            <a:r>
              <a:rPr lang="en-US" sz="2400" b="1" dirty="0" smtClean="0">
                <a:solidFill>
                  <a:schemeClr val="tx1"/>
                </a:solidFill>
              </a:rPr>
              <a:t>one </a:t>
            </a:r>
            <a:r>
              <a:rPr lang="en-US" b="1" dirty="0" smtClean="0">
                <a:solidFill>
                  <a:schemeClr val="tx1"/>
                </a:solidFill>
              </a:rPr>
              <a:t>of </a:t>
            </a:r>
            <a:r>
              <a:rPr lang="en-US" sz="2400" b="1" dirty="0" smtClean="0">
                <a:solidFill>
                  <a:srgbClr val="FF0000"/>
                </a:solidFill>
              </a:rPr>
              <a:t>patterns</a:t>
            </a:r>
            <a:r>
              <a:rPr lang="en-US" sz="2400" b="1" dirty="0" smtClean="0">
                <a:solidFill>
                  <a:schemeClr val="tx1"/>
                </a:solidFill>
              </a:rPr>
              <a:t> </a:t>
            </a:r>
            <a:r>
              <a:rPr lang="en-US" b="1" dirty="0" smtClean="0">
                <a:solidFill>
                  <a:schemeClr val="tx1"/>
                </a:solidFill>
              </a:rPr>
              <a:t>implementing </a:t>
            </a:r>
            <a:r>
              <a:rPr lang="en-US" b="1" dirty="0" err="1" smtClean="0">
                <a:solidFill>
                  <a:schemeClr val="tx1"/>
                </a:solidFill>
              </a:rPr>
              <a:t>IoC</a:t>
            </a:r>
            <a:endParaRPr lang="en-US" b="1" dirty="0">
              <a:solidFill>
                <a:schemeClr val="tx1"/>
              </a:solidFill>
            </a:endParaRPr>
          </a:p>
        </p:txBody>
      </p:sp>
    </p:spTree>
    <p:extLst>
      <p:ext uri="{BB962C8B-B14F-4D97-AF65-F5344CB8AC3E}">
        <p14:creationId xmlns:p14="http://schemas.microsoft.com/office/powerpoint/2010/main" val="23708230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Spring?</a:t>
            </a:r>
          </a:p>
        </p:txBody>
      </p:sp>
      <p:sp>
        <p:nvSpPr>
          <p:cNvPr id="3" name="Content Placeholder 2"/>
          <p:cNvSpPr>
            <a:spLocks noGrp="1"/>
          </p:cNvSpPr>
          <p:nvPr>
            <p:ph idx="1"/>
          </p:nvPr>
        </p:nvSpPr>
        <p:spPr/>
        <p:txBody>
          <a:bodyPr/>
          <a:lstStyle/>
          <a:p>
            <a:pPr marL="0" indent="0">
              <a:buNone/>
            </a:pPr>
            <a:r>
              <a:rPr lang="en-US" dirty="0" smtClean="0"/>
              <a:t>Before Spring Boot</a:t>
            </a:r>
          </a:p>
          <a:p>
            <a:pPr>
              <a:buFont typeface="Arial" panose="020B0604020202020204" pitchFamily="34" charset="0"/>
              <a:buChar char="•"/>
            </a:pPr>
            <a:r>
              <a:rPr lang="en-US" dirty="0"/>
              <a:t>Component code - easier</a:t>
            </a:r>
          </a:p>
          <a:p>
            <a:pPr>
              <a:buFont typeface="Arial" panose="020B0604020202020204" pitchFamily="34" charset="0"/>
              <a:buChar char="•"/>
            </a:pPr>
            <a:r>
              <a:rPr lang="en-US" b="1" dirty="0"/>
              <a:t>Configuration - </a:t>
            </a:r>
            <a:r>
              <a:rPr lang="en-US" b="1" dirty="0" smtClean="0"/>
              <a:t>headache</a:t>
            </a:r>
            <a:endParaRPr lang="en-US" b="1" dirty="0"/>
          </a:p>
        </p:txBody>
      </p:sp>
      <p:pic>
        <p:nvPicPr>
          <p:cNvPr id="4"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7654" y="1289637"/>
            <a:ext cx="3295650" cy="36957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708696" y="2797108"/>
            <a:ext cx="6720803" cy="3401505"/>
            <a:chOff x="708696" y="2797108"/>
            <a:chExt cx="6720803" cy="3401505"/>
          </a:xfrm>
        </p:grpSpPr>
        <p:pic>
          <p:nvPicPr>
            <p:cNvPr id="5" name="Picture 4"/>
            <p:cNvPicPr>
              <a:picLocks noChangeAspect="1"/>
            </p:cNvPicPr>
            <p:nvPr/>
          </p:nvPicPr>
          <p:blipFill>
            <a:blip r:embed="rId4"/>
            <a:stretch>
              <a:fillRect/>
            </a:stretch>
          </p:blipFill>
          <p:spPr>
            <a:xfrm>
              <a:off x="838200" y="2797108"/>
              <a:ext cx="6591299" cy="3401505"/>
            </a:xfrm>
            <a:prstGeom prst="rect">
              <a:avLst/>
            </a:prstGeom>
          </p:spPr>
        </p:pic>
        <p:cxnSp>
          <p:nvCxnSpPr>
            <p:cNvPr id="6" name="Straight Connector 5"/>
            <p:cNvCxnSpPr/>
            <p:nvPr/>
          </p:nvCxnSpPr>
          <p:spPr>
            <a:xfrm>
              <a:off x="998914" y="3003396"/>
              <a:ext cx="6430585" cy="3173567"/>
            </a:xfrm>
            <a:prstGeom prst="line">
              <a:avLst/>
            </a:prstGeom>
            <a:ln w="79375">
              <a:solidFill>
                <a:srgbClr val="FF0000"/>
              </a:solidFill>
            </a:ln>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flipV="1">
              <a:off x="708696" y="2797108"/>
              <a:ext cx="6696929" cy="3379855"/>
            </a:xfrm>
            <a:prstGeom prst="line">
              <a:avLst/>
            </a:prstGeom>
            <a:ln w="79375">
              <a:solidFill>
                <a:srgbClr val="FF0000"/>
              </a:solidFill>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3344348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Spring?</a:t>
            </a:r>
            <a:endParaRPr lang="en-US" dirty="0"/>
          </a:p>
        </p:txBody>
      </p:sp>
      <p:sp>
        <p:nvSpPr>
          <p:cNvPr id="3" name="Content Placeholder 2"/>
          <p:cNvSpPr>
            <a:spLocks noGrp="1"/>
          </p:cNvSpPr>
          <p:nvPr>
            <p:ph idx="1"/>
          </p:nvPr>
        </p:nvSpPr>
        <p:spPr/>
        <p:txBody>
          <a:bodyPr/>
          <a:lstStyle/>
          <a:p>
            <a:pPr marL="0" indent="0">
              <a:buNone/>
            </a:pPr>
            <a:r>
              <a:rPr lang="en-US" dirty="0" smtClean="0"/>
              <a:t>Before Spring Boot</a:t>
            </a:r>
          </a:p>
        </p:txBody>
      </p:sp>
      <p:pic>
        <p:nvPicPr>
          <p:cNvPr id="1026" name="Picture 2" descr="Image result for spring framework learning cur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580" y="1755091"/>
            <a:ext cx="9545299" cy="465144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cute fox"/>
          <p:cNvPicPr>
            <a:picLocks noChangeAspect="1" noChangeArrowheads="1"/>
          </p:cNvPicPr>
          <p:nvPr/>
        </p:nvPicPr>
        <p:blipFill rotWithShape="1">
          <a:blip r:embed="rId3">
            <a:extLst>
              <a:ext uri="{28A0092B-C50C-407E-A947-70E740481C1C}">
                <a14:useLocalDpi xmlns:a14="http://schemas.microsoft.com/office/drawing/2010/main" val="0"/>
              </a:ext>
            </a:extLst>
          </a:blip>
          <a:srcRect l="25230" t="22434" r="25806" b="18654"/>
          <a:stretch/>
        </p:blipFill>
        <p:spPr bwMode="auto">
          <a:xfrm>
            <a:off x="2075664" y="5200316"/>
            <a:ext cx="812799" cy="1413022"/>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rot="18200258">
            <a:off x="2346940" y="4624574"/>
            <a:ext cx="1371123" cy="381305"/>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5" name="TextBox 4"/>
          <p:cNvSpPr txBox="1"/>
          <p:nvPr/>
        </p:nvSpPr>
        <p:spPr>
          <a:xfrm>
            <a:off x="307503" y="5645416"/>
            <a:ext cx="1947335" cy="646331"/>
          </a:xfrm>
          <a:prstGeom prst="rect">
            <a:avLst/>
          </a:prstGeom>
          <a:noFill/>
        </p:spPr>
        <p:txBody>
          <a:bodyPr wrap="square" rtlCol="0">
            <a:spAutoFit/>
          </a:bodyPr>
          <a:lstStyle/>
          <a:p>
            <a:pPr algn="ctr"/>
            <a:r>
              <a:rPr lang="en-US" dirty="0" smtClean="0"/>
              <a:t>Where I gave up on the dream</a:t>
            </a:r>
            <a:endParaRPr lang="en-US" dirty="0"/>
          </a:p>
        </p:txBody>
      </p:sp>
    </p:spTree>
    <p:extLst>
      <p:ext uri="{BB962C8B-B14F-4D97-AF65-F5344CB8AC3E}">
        <p14:creationId xmlns:p14="http://schemas.microsoft.com/office/powerpoint/2010/main" val="33426970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Spring …again?</a:t>
            </a:r>
            <a:endParaRPr lang="en-US" dirty="0"/>
          </a:p>
        </p:txBody>
      </p:sp>
      <p:sp>
        <p:nvSpPr>
          <p:cNvPr id="5" name="Rectangle 4"/>
          <p:cNvSpPr/>
          <p:nvPr/>
        </p:nvSpPr>
        <p:spPr>
          <a:xfrm>
            <a:off x="838200" y="2391601"/>
            <a:ext cx="3633671" cy="2123658"/>
          </a:xfrm>
          <a:prstGeom prst="rect">
            <a:avLst/>
          </a:prstGeom>
          <a:noFill/>
        </p:spPr>
        <p:txBody>
          <a:bodyPr wrap="square" lIns="91440" tIns="45720" rIns="91440" bIns="45720">
            <a:spAutoFit/>
          </a:bodyPr>
          <a:lstStyle/>
          <a:p>
            <a:pPr algn="ctr"/>
            <a:r>
              <a:rPr lang="en-US" sz="66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SPRING BOOT</a:t>
            </a:r>
            <a:endParaRPr lang="en-US" sz="6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Cloud Callout 5"/>
          <p:cNvSpPr/>
          <p:nvPr/>
        </p:nvSpPr>
        <p:spPr>
          <a:xfrm>
            <a:off x="4996804" y="2173057"/>
            <a:ext cx="6881929" cy="3516543"/>
          </a:xfrm>
          <a:prstGeom prst="cloudCallout">
            <a:avLst>
              <a:gd name="adj1" fmla="val -60448"/>
              <a:gd name="adj2" fmla="val -3862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7000" dirty="0" smtClean="0">
                <a:solidFill>
                  <a:schemeClr val="accent3">
                    <a:lumMod val="75000"/>
                  </a:schemeClr>
                </a:solidFill>
                <a:latin typeface="Berlin Sans FB" panose="020E0602020502020306" pitchFamily="34" charset="0"/>
              </a:rPr>
              <a:t>LEAVE IT TO ME</a:t>
            </a:r>
            <a:endParaRPr lang="en-US" sz="7000" dirty="0">
              <a:solidFill>
                <a:schemeClr val="accent3">
                  <a:lumMod val="75000"/>
                </a:schemeClr>
              </a:solidFill>
              <a:latin typeface="Berlin Sans FB" panose="020E0602020502020306" pitchFamily="34" charset="0"/>
            </a:endParaRPr>
          </a:p>
        </p:txBody>
      </p:sp>
    </p:spTree>
    <p:extLst>
      <p:ext uri="{BB962C8B-B14F-4D97-AF65-F5344CB8AC3E}">
        <p14:creationId xmlns:p14="http://schemas.microsoft.com/office/powerpoint/2010/main" val="2039807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740713">
            <a:off x="1001845" y="2791485"/>
            <a:ext cx="9216010" cy="923330"/>
          </a:xfrm>
          <a:prstGeom prst="rect">
            <a:avLst/>
          </a:prstGeom>
          <a:noFill/>
        </p:spPr>
        <p:txBody>
          <a:bodyPr wrap="square" lIns="91440" tIns="45720" rIns="91440" bIns="45720">
            <a:spAutoFit/>
          </a:bodyPr>
          <a:lstStyle/>
          <a:p>
            <a:pPr algn="ctr"/>
            <a:r>
              <a:rPr lang="en-US" sz="5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what spring boot DOES?</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628649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Preparations</a:t>
            </a:r>
            <a:endParaRPr lang="en-US" dirty="0"/>
          </a:p>
        </p:txBody>
      </p:sp>
      <p:sp>
        <p:nvSpPr>
          <p:cNvPr id="5" name="Content Placeholder 4"/>
          <p:cNvSpPr>
            <a:spLocks noGrp="1"/>
          </p:cNvSpPr>
          <p:nvPr>
            <p:ph idx="1"/>
          </p:nvPr>
        </p:nvSpPr>
        <p:spPr/>
        <p:txBody>
          <a:bodyPr>
            <a:normAutofit fontScale="47500" lnSpcReduction="20000"/>
          </a:bodyPr>
          <a:lstStyle/>
          <a:p>
            <a:r>
              <a:rPr lang="en-US" dirty="0" smtClean="0"/>
              <a:t>You have to learn some main concepts before joining in the workshop.</a:t>
            </a:r>
          </a:p>
          <a:p>
            <a:r>
              <a:rPr lang="en-US" dirty="0" smtClean="0"/>
              <a:t>We recommend you to do all the tutorials listed in the next slide. By doing them, you will have knowledge of</a:t>
            </a:r>
          </a:p>
          <a:p>
            <a:pPr lvl="1"/>
            <a:r>
              <a:rPr lang="en-US" dirty="0" err="1" smtClean="0"/>
              <a:t>IoC</a:t>
            </a:r>
            <a:r>
              <a:rPr lang="en-US" dirty="0" smtClean="0"/>
              <a:t> &amp; DI concept in Spring boot application development </a:t>
            </a:r>
          </a:p>
          <a:p>
            <a:pPr lvl="1"/>
            <a:r>
              <a:rPr lang="en-US" dirty="0" smtClean="0"/>
              <a:t>How to build a spring boot app by using Spring </a:t>
            </a:r>
            <a:r>
              <a:rPr lang="en-US" dirty="0" err="1" smtClean="0"/>
              <a:t>Initializr</a:t>
            </a:r>
            <a:r>
              <a:rPr lang="en-US" dirty="0" smtClean="0"/>
              <a:t> / STS</a:t>
            </a:r>
          </a:p>
          <a:p>
            <a:pPr lvl="1"/>
            <a:r>
              <a:rPr lang="en-US" dirty="0" smtClean="0"/>
              <a:t>How to develop REST APIs with Spring Boot</a:t>
            </a:r>
          </a:p>
          <a:p>
            <a:pPr lvl="1"/>
            <a:r>
              <a:rPr lang="en-US" dirty="0" smtClean="0"/>
              <a:t>Integrate with database server by using JPA/Hibernate</a:t>
            </a:r>
          </a:p>
          <a:p>
            <a:pPr lvl="1"/>
            <a:r>
              <a:rPr lang="en-US" dirty="0" smtClean="0"/>
              <a:t>How to do REST API unit testing in Spring Boot application </a:t>
            </a:r>
          </a:p>
          <a:p>
            <a:pPr lvl="1"/>
            <a:r>
              <a:rPr lang="en-US" dirty="0" smtClean="0"/>
              <a:t>Integrate with Spring Actuator</a:t>
            </a:r>
          </a:p>
          <a:p>
            <a:r>
              <a:rPr lang="en-US" dirty="0"/>
              <a:t>Quick understanding: Building </a:t>
            </a:r>
            <a:r>
              <a:rPr lang="en-US" dirty="0" err="1"/>
              <a:t>Microservices</a:t>
            </a:r>
            <a:r>
              <a:rPr lang="en-US" dirty="0"/>
              <a:t> with Spring Boot, Second </a:t>
            </a:r>
            <a:r>
              <a:rPr lang="en-US" dirty="0" smtClean="0"/>
              <a:t>Edition (can use trial account)</a:t>
            </a:r>
            <a:endParaRPr lang="en-US" dirty="0"/>
          </a:p>
          <a:p>
            <a:pPr lvl="1"/>
            <a:r>
              <a:rPr lang="en-US" dirty="0"/>
              <a:t>Introduction</a:t>
            </a:r>
          </a:p>
          <a:p>
            <a:pPr lvl="1"/>
            <a:r>
              <a:rPr lang="en-US" dirty="0"/>
              <a:t>Before You Begin (2)</a:t>
            </a:r>
          </a:p>
          <a:p>
            <a:pPr lvl="1"/>
            <a:r>
              <a:rPr lang="en-US" dirty="0"/>
              <a:t>Lesson 1: exclude 1.5</a:t>
            </a:r>
          </a:p>
          <a:p>
            <a:pPr lvl="1"/>
            <a:r>
              <a:rPr lang="en-US" dirty="0"/>
              <a:t>Lesson 2: exclude 2.7, 2.8</a:t>
            </a:r>
          </a:p>
          <a:p>
            <a:pPr lvl="1"/>
            <a:r>
              <a:rPr lang="en-US" dirty="0"/>
              <a:t>Lesson 4: exclude 4.5, 4.6, 4.7</a:t>
            </a:r>
          </a:p>
          <a:p>
            <a:pPr lvl="1"/>
            <a:r>
              <a:rPr lang="en-US" dirty="0"/>
              <a:t>Lesson 5: 5.1, 5.2</a:t>
            </a:r>
          </a:p>
          <a:p>
            <a:pPr lvl="1"/>
            <a:r>
              <a:rPr lang="en-US" dirty="0"/>
              <a:t>Lesson 11: 11.1, 11.2</a:t>
            </a:r>
          </a:p>
          <a:p>
            <a:pPr lvl="1"/>
            <a:r>
              <a:rPr lang="en-US" dirty="0"/>
              <a:t>Lesson 12: exclude </a:t>
            </a:r>
            <a:r>
              <a:rPr lang="en-US" dirty="0" smtClean="0"/>
              <a:t>12.8, 12.9</a:t>
            </a:r>
            <a:r>
              <a:rPr lang="en-US" dirty="0"/>
              <a:t>, 12.10</a:t>
            </a:r>
          </a:p>
          <a:p>
            <a:r>
              <a:rPr lang="en-US" dirty="0" smtClean="0"/>
              <a:t>To have more in-depth knowledge of Spring Boot, we recommend you to read the Spring Boot in action book. You should read the below section first to have good understanding of Spring Boot. (The other chapters you can read later on)</a:t>
            </a:r>
          </a:p>
          <a:p>
            <a:pPr lvl="1"/>
            <a:r>
              <a:rPr lang="en-US" dirty="0" smtClean="0"/>
              <a:t>Foreword</a:t>
            </a:r>
          </a:p>
          <a:p>
            <a:pPr lvl="1"/>
            <a:r>
              <a:rPr lang="en-US" dirty="0" smtClean="0"/>
              <a:t>Preface</a:t>
            </a:r>
          </a:p>
          <a:p>
            <a:pPr lvl="1"/>
            <a:r>
              <a:rPr lang="en-US" dirty="0" smtClean="0"/>
              <a:t>About this book</a:t>
            </a:r>
          </a:p>
          <a:p>
            <a:pPr lvl="1"/>
            <a:r>
              <a:rPr lang="en-US" dirty="0" smtClean="0"/>
              <a:t>Chapter: 1, 2, 3, 4, 8</a:t>
            </a:r>
            <a:endParaRPr lang="en-US" dirty="0"/>
          </a:p>
          <a:p>
            <a:endParaRPr lang="en-US" dirty="0" smtClean="0"/>
          </a:p>
          <a:p>
            <a:endParaRPr lang="en-US" dirty="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32613716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Spring Boot</a:t>
            </a:r>
            <a:endParaRPr lang="en-US" dirty="0"/>
          </a:p>
        </p:txBody>
      </p:sp>
      <p:sp>
        <p:nvSpPr>
          <p:cNvPr id="3" name="Content Placeholder 2"/>
          <p:cNvSpPr>
            <a:spLocks noGrp="1"/>
          </p:cNvSpPr>
          <p:nvPr>
            <p:ph idx="1"/>
          </p:nvPr>
        </p:nvSpPr>
        <p:spPr/>
        <p:txBody>
          <a:bodyPr/>
          <a:lstStyle/>
          <a:p>
            <a:r>
              <a:rPr lang="en-US" dirty="0" smtClean="0"/>
              <a:t>Stand-alone </a:t>
            </a:r>
            <a:r>
              <a:rPr lang="en-US" dirty="0"/>
              <a:t>Spring </a:t>
            </a:r>
            <a:r>
              <a:rPr lang="en-US" dirty="0" smtClean="0"/>
              <a:t>applications</a:t>
            </a:r>
          </a:p>
          <a:p>
            <a:pPr lvl="1"/>
            <a:r>
              <a:rPr lang="en-US" dirty="0" smtClean="0"/>
              <a:t>Say goodbye to web container: Tomcat, </a:t>
            </a:r>
            <a:r>
              <a:rPr lang="en-US" dirty="0" err="1" smtClean="0"/>
              <a:t>Jboss</a:t>
            </a:r>
            <a:r>
              <a:rPr lang="en-US" dirty="0" smtClean="0"/>
              <a:t>, etc.</a:t>
            </a:r>
            <a:endParaRPr lang="en-US" dirty="0"/>
          </a:p>
          <a:p>
            <a:pPr lvl="1"/>
            <a:r>
              <a:rPr lang="en-US" dirty="0" smtClean="0"/>
              <a:t>Say hello to embedded server: Tomcat, Jetty, Undertow</a:t>
            </a:r>
          </a:p>
          <a:p>
            <a:pPr lvl="1"/>
            <a:r>
              <a:rPr lang="en-US" dirty="0"/>
              <a:t>Possible to say hello again if you </a:t>
            </a:r>
            <a:r>
              <a:rPr lang="en-US" dirty="0" smtClean="0"/>
              <a:t>want</a:t>
            </a:r>
          </a:p>
          <a:p>
            <a:r>
              <a:rPr lang="en-US" dirty="0" smtClean="0"/>
              <a:t>Quick start with useful starter packages </a:t>
            </a:r>
            <a:r>
              <a:rPr lang="en-US" sz="2400" dirty="0" smtClean="0"/>
              <a:t>data, security, health check, logging, test, etc.</a:t>
            </a:r>
            <a:endParaRPr lang="en-US" dirty="0" smtClean="0"/>
          </a:p>
          <a:p>
            <a:r>
              <a:rPr lang="en-US" dirty="0" smtClean="0"/>
              <a:t>Auto-configuration </a:t>
            </a:r>
            <a:r>
              <a:rPr lang="en-US" sz="2400" dirty="0" smtClean="0"/>
              <a:t>as much as possible -&gt; say goodbye to xml</a:t>
            </a:r>
            <a:endParaRPr lang="en-US" dirty="0"/>
          </a:p>
        </p:txBody>
      </p:sp>
    </p:spTree>
    <p:extLst>
      <p:ext uri="{BB962C8B-B14F-4D97-AF65-F5344CB8AC3E}">
        <p14:creationId xmlns:p14="http://schemas.microsoft.com/office/powerpoint/2010/main" val="22473331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Why’s </a:t>
            </a:r>
            <a:r>
              <a:rPr lang="en-US" dirty="0"/>
              <a:t>Spring Boot</a:t>
            </a:r>
            <a:r>
              <a:rPr lang="en-US" b="1" dirty="0"/>
              <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Sample </a:t>
            </a:r>
            <a:r>
              <a:rPr lang="en-US" b="1" dirty="0" smtClean="0"/>
              <a:t>hello-spring-boot</a:t>
            </a:r>
            <a:r>
              <a:rPr lang="en-US" dirty="0" smtClean="0"/>
              <a:t>:</a:t>
            </a:r>
          </a:p>
          <a:p>
            <a:pPr>
              <a:buFont typeface="Arial" panose="020B0604020202020204" pitchFamily="34" charset="0"/>
              <a:buChar char="•"/>
            </a:pPr>
            <a:r>
              <a:rPr lang="en-US" b="1" dirty="0">
                <a:solidFill>
                  <a:schemeClr val="bg2">
                    <a:lumMod val="75000"/>
                  </a:schemeClr>
                </a:solidFill>
              </a:rPr>
              <a:t>Quick to initialize </a:t>
            </a:r>
            <a:r>
              <a:rPr lang="en-US" b="1" dirty="0" smtClean="0">
                <a:solidFill>
                  <a:schemeClr val="bg2">
                    <a:lumMod val="75000"/>
                  </a:schemeClr>
                </a:solidFill>
              </a:rPr>
              <a:t>project:</a:t>
            </a:r>
            <a:r>
              <a:rPr lang="en-US" dirty="0" smtClean="0">
                <a:solidFill>
                  <a:schemeClr val="bg2">
                    <a:lumMod val="75000"/>
                  </a:schemeClr>
                </a:solidFill>
              </a:rPr>
              <a:t> from </a:t>
            </a:r>
            <a:r>
              <a:rPr lang="en-US" dirty="0">
                <a:solidFill>
                  <a:schemeClr val="bg2">
                    <a:lumMod val="75000"/>
                  </a:schemeClr>
                </a:solidFill>
              </a:rPr>
              <a:t>http://start.spring.io/</a:t>
            </a:r>
            <a:endParaRPr lang="en-US" b="1" dirty="0">
              <a:solidFill>
                <a:schemeClr val="bg2">
                  <a:lumMod val="75000"/>
                </a:schemeClr>
              </a:solidFill>
            </a:endParaRPr>
          </a:p>
        </p:txBody>
      </p:sp>
    </p:spTree>
    <p:extLst>
      <p:ext uri="{BB962C8B-B14F-4D97-AF65-F5344CB8AC3E}">
        <p14:creationId xmlns:p14="http://schemas.microsoft.com/office/powerpoint/2010/main" val="364996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Why’s </a:t>
            </a:r>
            <a:r>
              <a:rPr lang="en-US" dirty="0"/>
              <a:t>Spring Boot</a:t>
            </a:r>
            <a:r>
              <a:rPr lang="en-US" b="1" dirty="0"/>
              <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Sample </a:t>
            </a:r>
            <a:r>
              <a:rPr lang="en-US" b="1" dirty="0" smtClean="0"/>
              <a:t>hello-spring-boot</a:t>
            </a:r>
            <a:r>
              <a:rPr lang="en-US" dirty="0" smtClean="0"/>
              <a:t>:</a:t>
            </a:r>
          </a:p>
          <a:p>
            <a:pPr>
              <a:buFont typeface="Arial" panose="020B0604020202020204" pitchFamily="34" charset="0"/>
              <a:buChar char="•"/>
            </a:pPr>
            <a:r>
              <a:rPr lang="en-US" b="1" dirty="0" smtClean="0">
                <a:solidFill>
                  <a:schemeClr val="bg2">
                    <a:lumMod val="75000"/>
                  </a:schemeClr>
                </a:solidFill>
              </a:rPr>
              <a:t>Starter </a:t>
            </a:r>
            <a:r>
              <a:rPr lang="en-US" b="1" dirty="0">
                <a:solidFill>
                  <a:schemeClr val="bg2">
                    <a:lumMod val="75000"/>
                  </a:schemeClr>
                </a:solidFill>
              </a:rPr>
              <a:t>dependencies: spring-boot-starter-* (web, data-</a:t>
            </a:r>
            <a:r>
              <a:rPr lang="en-US" b="1" dirty="0" err="1">
                <a:solidFill>
                  <a:schemeClr val="bg2">
                    <a:lumMod val="75000"/>
                  </a:schemeClr>
                </a:solidFill>
              </a:rPr>
              <a:t>jpa</a:t>
            </a:r>
            <a:r>
              <a:rPr lang="en-US" b="1" dirty="0">
                <a:solidFill>
                  <a:schemeClr val="bg2">
                    <a:lumMod val="75000"/>
                  </a:schemeClr>
                </a:solidFill>
              </a:rPr>
              <a:t>, security</a:t>
            </a:r>
            <a:r>
              <a:rPr lang="en-US" b="1" dirty="0" smtClean="0">
                <a:solidFill>
                  <a:schemeClr val="bg2">
                    <a:lumMod val="75000"/>
                  </a:schemeClr>
                </a:solidFill>
              </a:rPr>
              <a:t>):</a:t>
            </a:r>
            <a:r>
              <a:rPr lang="en-US" dirty="0" smtClean="0">
                <a:solidFill>
                  <a:schemeClr val="bg2">
                    <a:lumMod val="75000"/>
                  </a:schemeClr>
                </a:solidFill>
              </a:rPr>
              <a:t> rest API, data access, JWT</a:t>
            </a:r>
            <a:endParaRPr lang="en-US" b="1" dirty="0">
              <a:solidFill>
                <a:schemeClr val="bg2">
                  <a:lumMod val="75000"/>
                </a:schemeClr>
              </a:solidFill>
            </a:endParaRPr>
          </a:p>
        </p:txBody>
      </p:sp>
    </p:spTree>
    <p:extLst>
      <p:ext uri="{BB962C8B-B14F-4D97-AF65-F5344CB8AC3E}">
        <p14:creationId xmlns:p14="http://schemas.microsoft.com/office/powerpoint/2010/main" val="4183643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Why’s </a:t>
            </a:r>
            <a:r>
              <a:rPr lang="en-US" dirty="0"/>
              <a:t>Spring Boot</a:t>
            </a:r>
            <a:r>
              <a:rPr lang="en-US" b="1" dirty="0"/>
              <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Sample </a:t>
            </a:r>
            <a:r>
              <a:rPr lang="en-US" b="1" dirty="0" smtClean="0"/>
              <a:t>hello-spring-boot</a:t>
            </a:r>
            <a:r>
              <a:rPr lang="en-US" dirty="0" smtClean="0"/>
              <a:t>:</a:t>
            </a:r>
          </a:p>
          <a:p>
            <a:pPr>
              <a:buFont typeface="Arial" panose="020B0604020202020204" pitchFamily="34" charset="0"/>
              <a:buChar char="•"/>
            </a:pPr>
            <a:r>
              <a:rPr lang="en-US" b="1" dirty="0" smtClean="0">
                <a:solidFill>
                  <a:schemeClr val="bg2">
                    <a:lumMod val="75000"/>
                  </a:schemeClr>
                </a:solidFill>
              </a:rPr>
              <a:t>Auto configuration: rest API, </a:t>
            </a:r>
            <a:r>
              <a:rPr lang="en-US" b="1" dirty="0" err="1" smtClean="0">
                <a:solidFill>
                  <a:schemeClr val="bg2">
                    <a:lumMod val="75000"/>
                  </a:schemeClr>
                </a:solidFill>
              </a:rPr>
              <a:t>datasource</a:t>
            </a:r>
            <a:r>
              <a:rPr lang="en-US" b="1" dirty="0" smtClean="0">
                <a:solidFill>
                  <a:schemeClr val="bg2">
                    <a:lumMod val="75000"/>
                  </a:schemeClr>
                </a:solidFill>
              </a:rPr>
              <a:t> (database access)</a:t>
            </a:r>
            <a:endParaRPr lang="en-US" b="1" dirty="0">
              <a:solidFill>
                <a:schemeClr val="bg2">
                  <a:lumMod val="75000"/>
                </a:schemeClr>
              </a:solidFill>
            </a:endParaRPr>
          </a:p>
        </p:txBody>
      </p:sp>
    </p:spTree>
    <p:extLst>
      <p:ext uri="{BB962C8B-B14F-4D97-AF65-F5344CB8AC3E}">
        <p14:creationId xmlns:p14="http://schemas.microsoft.com/office/powerpoint/2010/main" val="29375838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Why’s </a:t>
            </a:r>
            <a:r>
              <a:rPr lang="en-US" dirty="0"/>
              <a:t>Spring Boot</a:t>
            </a:r>
            <a:r>
              <a:rPr lang="en-US" b="1" dirty="0"/>
              <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Sample </a:t>
            </a:r>
            <a:r>
              <a:rPr lang="en-US" b="1" dirty="0" smtClean="0"/>
              <a:t>hello-spring-boot</a:t>
            </a:r>
            <a:r>
              <a:rPr lang="en-US" dirty="0" smtClean="0"/>
              <a:t>:</a:t>
            </a:r>
          </a:p>
          <a:p>
            <a:pPr>
              <a:buFont typeface="Arial" panose="020B0604020202020204" pitchFamily="34" charset="0"/>
              <a:buChar char="•"/>
            </a:pPr>
            <a:r>
              <a:rPr lang="en-US" b="1" dirty="0" smtClean="0">
                <a:solidFill>
                  <a:schemeClr val="bg2">
                    <a:lumMod val="75000"/>
                  </a:schemeClr>
                </a:solidFill>
              </a:rPr>
              <a:t>Standalone </a:t>
            </a:r>
            <a:r>
              <a:rPr lang="en-US" b="1" dirty="0">
                <a:solidFill>
                  <a:schemeClr val="bg2">
                    <a:lumMod val="75000"/>
                  </a:schemeClr>
                </a:solidFill>
              </a:rPr>
              <a:t>server / Self-contained runnable application / Fat jar</a:t>
            </a:r>
          </a:p>
        </p:txBody>
      </p:sp>
    </p:spTree>
    <p:extLst>
      <p:ext uri="{BB962C8B-B14F-4D97-AF65-F5344CB8AC3E}">
        <p14:creationId xmlns:p14="http://schemas.microsoft.com/office/powerpoint/2010/main" val="4690985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Why’s </a:t>
            </a:r>
            <a:r>
              <a:rPr lang="en-US" dirty="0"/>
              <a:t>Spring Boot</a:t>
            </a:r>
            <a:r>
              <a:rPr lang="en-US" b="1" dirty="0"/>
              <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Sample </a:t>
            </a:r>
            <a:r>
              <a:rPr lang="en-US" b="1" dirty="0" smtClean="0"/>
              <a:t>hello-spring-boot</a:t>
            </a:r>
            <a:r>
              <a:rPr lang="en-US" dirty="0" smtClean="0"/>
              <a:t>:</a:t>
            </a:r>
          </a:p>
          <a:p>
            <a:pPr>
              <a:buFont typeface="Arial" panose="020B0604020202020204" pitchFamily="34" charset="0"/>
              <a:buChar char="•"/>
            </a:pPr>
            <a:r>
              <a:rPr lang="en-US" b="1" dirty="0" smtClean="0">
                <a:solidFill>
                  <a:schemeClr val="bg2">
                    <a:lumMod val="75000"/>
                  </a:schemeClr>
                </a:solidFill>
              </a:rPr>
              <a:t>Create a custom configuration:</a:t>
            </a:r>
            <a:r>
              <a:rPr lang="en-US" dirty="0" smtClean="0">
                <a:solidFill>
                  <a:schemeClr val="bg2">
                    <a:lumMod val="75000"/>
                  </a:schemeClr>
                </a:solidFill>
              </a:rPr>
              <a:t> log version of Tomcat</a:t>
            </a:r>
          </a:p>
          <a:p>
            <a:pPr lvl="1">
              <a:buFont typeface="Arial" panose="020B0604020202020204" pitchFamily="34" charset="0"/>
              <a:buChar char="•"/>
            </a:pPr>
            <a:r>
              <a:rPr lang="en-US" dirty="0" smtClean="0">
                <a:solidFill>
                  <a:schemeClr val="bg2">
                    <a:lumMod val="75000"/>
                  </a:schemeClr>
                </a:solidFill>
              </a:rPr>
              <a:t>If embedded server is Tomcat</a:t>
            </a:r>
          </a:p>
          <a:p>
            <a:pPr lvl="1">
              <a:buFont typeface="Arial" panose="020B0604020202020204" pitchFamily="34" charset="0"/>
              <a:buChar char="•"/>
            </a:pPr>
            <a:r>
              <a:rPr lang="en-US" dirty="0" smtClean="0">
                <a:solidFill>
                  <a:schemeClr val="bg2">
                    <a:lumMod val="75000"/>
                  </a:schemeClr>
                </a:solidFill>
              </a:rPr>
              <a:t>If log-tomcat-version is not disable</a:t>
            </a:r>
          </a:p>
          <a:p>
            <a:pPr lvl="1">
              <a:buFont typeface="Arial" panose="020B0604020202020204" pitchFamily="34" charset="0"/>
              <a:buChar char="•"/>
            </a:pPr>
            <a:r>
              <a:rPr lang="en-US" dirty="0" smtClean="0">
                <a:solidFill>
                  <a:schemeClr val="bg2">
                    <a:lumMod val="75000"/>
                  </a:schemeClr>
                </a:solidFill>
              </a:rPr>
              <a:t>Change behavior without modification on code</a:t>
            </a:r>
            <a:endParaRPr lang="en-US" dirty="0">
              <a:solidFill>
                <a:schemeClr val="bg2">
                  <a:lumMod val="75000"/>
                </a:schemeClr>
              </a:solidFill>
            </a:endParaRPr>
          </a:p>
        </p:txBody>
      </p:sp>
    </p:spTree>
    <p:extLst>
      <p:ext uri="{BB962C8B-B14F-4D97-AF65-F5344CB8AC3E}">
        <p14:creationId xmlns:p14="http://schemas.microsoft.com/office/powerpoint/2010/main" val="30445328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Why’s </a:t>
            </a:r>
            <a:r>
              <a:rPr lang="en-US" dirty="0"/>
              <a:t>Spring Boot</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Sample </a:t>
            </a:r>
            <a:r>
              <a:rPr lang="en-US" b="1" dirty="0" smtClean="0"/>
              <a:t>hello-spring-boot</a:t>
            </a:r>
            <a:r>
              <a:rPr lang="en-US" dirty="0" smtClean="0"/>
              <a:t>:</a:t>
            </a:r>
          </a:p>
          <a:p>
            <a:pPr>
              <a:buFont typeface="Arial" panose="020B0604020202020204" pitchFamily="34" charset="0"/>
              <a:buChar char="•"/>
            </a:pPr>
            <a:r>
              <a:rPr lang="en-US" b="1" dirty="0" smtClean="0">
                <a:solidFill>
                  <a:schemeClr val="bg2">
                    <a:lumMod val="75000"/>
                  </a:schemeClr>
                </a:solidFill>
              </a:rPr>
              <a:t>Actuator</a:t>
            </a:r>
            <a:r>
              <a:rPr lang="en-US" b="1" dirty="0">
                <a:solidFill>
                  <a:schemeClr val="bg2">
                    <a:lumMod val="75000"/>
                  </a:schemeClr>
                </a:solidFill>
              </a:rPr>
              <a:t>: take a look into application at </a:t>
            </a:r>
            <a:r>
              <a:rPr lang="en-US" b="1" dirty="0" smtClean="0">
                <a:solidFill>
                  <a:schemeClr val="bg2">
                    <a:lumMod val="75000"/>
                  </a:schemeClr>
                </a:solidFill>
              </a:rPr>
              <a:t>runtime</a:t>
            </a:r>
          </a:p>
          <a:p>
            <a:pPr lvl="1">
              <a:buFont typeface="Arial" panose="020B0604020202020204" pitchFamily="34" charset="0"/>
              <a:buChar char="•"/>
            </a:pPr>
            <a:r>
              <a:rPr lang="en-US" dirty="0" smtClean="0">
                <a:solidFill>
                  <a:schemeClr val="bg2">
                    <a:lumMod val="75000"/>
                  </a:schemeClr>
                </a:solidFill>
              </a:rPr>
              <a:t>actuator/health: health check</a:t>
            </a:r>
          </a:p>
          <a:p>
            <a:pPr lvl="1">
              <a:buFont typeface="Arial" panose="020B0604020202020204" pitchFamily="34" charset="0"/>
              <a:buChar char="•"/>
            </a:pPr>
            <a:r>
              <a:rPr lang="en-US" dirty="0" smtClean="0">
                <a:solidFill>
                  <a:schemeClr val="bg2">
                    <a:lumMod val="75000"/>
                  </a:schemeClr>
                </a:solidFill>
              </a:rPr>
              <a:t>actuator/info</a:t>
            </a:r>
          </a:p>
          <a:p>
            <a:pPr lvl="1">
              <a:buFont typeface="Arial" panose="020B0604020202020204" pitchFamily="34" charset="0"/>
              <a:buChar char="•"/>
            </a:pPr>
            <a:r>
              <a:rPr lang="en-US" dirty="0" smtClean="0">
                <a:solidFill>
                  <a:schemeClr val="bg2">
                    <a:lumMod val="75000"/>
                  </a:schemeClr>
                </a:solidFill>
              </a:rPr>
              <a:t>View all configuration: </a:t>
            </a:r>
            <a:r>
              <a:rPr lang="en-US" dirty="0" smtClean="0"/>
              <a:t>/</a:t>
            </a:r>
            <a:r>
              <a:rPr lang="en-US" dirty="0"/>
              <a:t>actuator/configprops</a:t>
            </a:r>
            <a:endParaRPr lang="en-US" dirty="0" smtClean="0">
              <a:solidFill>
                <a:schemeClr val="bg2">
                  <a:lumMod val="75000"/>
                </a:schemeClr>
              </a:solidFill>
            </a:endParaRPr>
          </a:p>
          <a:p>
            <a:pPr lvl="1">
              <a:buFont typeface="Arial" panose="020B0604020202020204" pitchFamily="34" charset="0"/>
              <a:buChar char="•"/>
            </a:pPr>
            <a:r>
              <a:rPr lang="en-US" dirty="0" smtClean="0">
                <a:solidFill>
                  <a:schemeClr val="bg2">
                    <a:lumMod val="75000"/>
                  </a:schemeClr>
                </a:solidFill>
              </a:rPr>
              <a:t>Use another port to expose actuator</a:t>
            </a:r>
            <a:endParaRPr lang="en-US" dirty="0">
              <a:solidFill>
                <a:schemeClr val="bg2">
                  <a:lumMod val="75000"/>
                </a:schemeClr>
              </a:solidFill>
            </a:endParaRPr>
          </a:p>
        </p:txBody>
      </p:sp>
    </p:spTree>
    <p:extLst>
      <p:ext uri="{BB962C8B-B14F-4D97-AF65-F5344CB8AC3E}">
        <p14:creationId xmlns:p14="http://schemas.microsoft.com/office/powerpoint/2010/main" val="25280352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Why’s Spring Boot</a:t>
            </a:r>
          </a:p>
        </p:txBody>
      </p:sp>
      <p:pic>
        <p:nvPicPr>
          <p:cNvPr id="4" name="Picture 3"/>
          <p:cNvPicPr>
            <a:picLocks noChangeAspect="1"/>
          </p:cNvPicPr>
          <p:nvPr/>
        </p:nvPicPr>
        <p:blipFill>
          <a:blip r:embed="rId2"/>
          <a:stretch>
            <a:fillRect/>
          </a:stretch>
        </p:blipFill>
        <p:spPr>
          <a:xfrm>
            <a:off x="2809875" y="696686"/>
            <a:ext cx="6572250" cy="5876925"/>
          </a:xfrm>
          <a:prstGeom prst="rect">
            <a:avLst/>
          </a:prstGeom>
        </p:spPr>
      </p:pic>
    </p:spTree>
    <p:extLst>
      <p:ext uri="{BB962C8B-B14F-4D97-AF65-F5344CB8AC3E}">
        <p14:creationId xmlns:p14="http://schemas.microsoft.com/office/powerpoint/2010/main" val="7482771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How’s Spring Boot - Testing</a:t>
            </a:r>
            <a:endParaRPr lang="en-US" dirty="0"/>
          </a:p>
        </p:txBody>
      </p:sp>
      <p:sp>
        <p:nvSpPr>
          <p:cNvPr id="3" name="Content Placeholder 2"/>
          <p:cNvSpPr>
            <a:spLocks noGrp="1"/>
          </p:cNvSpPr>
          <p:nvPr>
            <p:ph idx="1"/>
          </p:nvPr>
        </p:nvSpPr>
        <p:spPr/>
        <p:txBody>
          <a:bodyPr/>
          <a:lstStyle/>
          <a:p>
            <a:r>
              <a:rPr lang="en-US" dirty="0" smtClean="0"/>
              <a:t>Unit test</a:t>
            </a:r>
          </a:p>
          <a:p>
            <a:r>
              <a:rPr lang="en-US" dirty="0" smtClean="0"/>
              <a:t>Integration test</a:t>
            </a:r>
            <a:r>
              <a:rPr lang="en-US" dirty="0"/>
              <a:t>: @</a:t>
            </a:r>
            <a:r>
              <a:rPr lang="en-US" dirty="0" err="1"/>
              <a:t>RunWith</a:t>
            </a:r>
            <a:r>
              <a:rPr lang="en-US" dirty="0"/>
              <a:t>(SpringJUnit4ClassRunner.class</a:t>
            </a:r>
            <a:r>
              <a:rPr lang="en-US" dirty="0" smtClean="0"/>
              <a:t>), </a:t>
            </a:r>
            <a:r>
              <a:rPr lang="en-US" dirty="0"/>
              <a:t>@</a:t>
            </a:r>
            <a:r>
              <a:rPr lang="en-US" dirty="0" err="1" smtClean="0"/>
              <a:t>SpringBootTest</a:t>
            </a:r>
            <a:endParaRPr lang="en-US" dirty="0" smtClean="0"/>
          </a:p>
          <a:p>
            <a:r>
              <a:rPr lang="en-US" dirty="0" smtClean="0"/>
              <a:t>Isolate tested module - mocking supporting: @</a:t>
            </a:r>
            <a:r>
              <a:rPr lang="en-US" dirty="0" err="1" smtClean="0"/>
              <a:t>MockBean</a:t>
            </a:r>
            <a:endParaRPr lang="en-US" dirty="0"/>
          </a:p>
        </p:txBody>
      </p:sp>
    </p:spTree>
    <p:extLst>
      <p:ext uri="{BB962C8B-B14F-4D97-AF65-F5344CB8AC3E}">
        <p14:creationId xmlns:p14="http://schemas.microsoft.com/office/powerpoint/2010/main" val="14169344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How’s Spring Boot </a:t>
            </a:r>
            <a:r>
              <a:rPr lang="en-US" dirty="0" smtClean="0"/>
              <a:t>- Deployment</a:t>
            </a:r>
            <a:endParaRPr lang="en-US" dirty="0"/>
          </a:p>
        </p:txBody>
      </p:sp>
      <p:sp>
        <p:nvSpPr>
          <p:cNvPr id="3" name="Content Placeholder 2"/>
          <p:cNvSpPr>
            <a:spLocks noGrp="1"/>
          </p:cNvSpPr>
          <p:nvPr>
            <p:ph idx="1"/>
          </p:nvPr>
        </p:nvSpPr>
        <p:spPr/>
        <p:txBody>
          <a:bodyPr/>
          <a:lstStyle/>
          <a:p>
            <a:r>
              <a:rPr lang="en-US" dirty="0" smtClean="0"/>
              <a:t>Web container vs standalone server: war vs jar</a:t>
            </a:r>
          </a:p>
          <a:p>
            <a:r>
              <a:rPr lang="en-US" dirty="0" smtClean="0"/>
              <a:t>Database: validate, auto generate DDL, evolve database using flyway</a:t>
            </a:r>
          </a:p>
          <a:p>
            <a:r>
              <a:rPr lang="en-US" dirty="0" smtClean="0"/>
              <a:t>Cloud: portable (VMs, AWS, Pivotal </a:t>
            </a:r>
            <a:r>
              <a:rPr lang="en-US" dirty="0" err="1" smtClean="0"/>
              <a:t>Cloudfoundry</a:t>
            </a:r>
            <a:r>
              <a:rPr lang="en-US" dirty="0" smtClean="0"/>
              <a:t>)</a:t>
            </a:r>
            <a:endParaRPr lang="en-US" dirty="0"/>
          </a:p>
        </p:txBody>
      </p:sp>
    </p:spTree>
    <p:extLst>
      <p:ext uri="{BB962C8B-B14F-4D97-AF65-F5344CB8AC3E}">
        <p14:creationId xmlns:p14="http://schemas.microsoft.com/office/powerpoint/2010/main" val="1002335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Useful Tutorials</a:t>
            </a:r>
            <a:endParaRPr lang="en-US" dirty="0"/>
          </a:p>
        </p:txBody>
      </p:sp>
      <p:sp>
        <p:nvSpPr>
          <p:cNvPr id="5" name="Content Placeholder 4"/>
          <p:cNvSpPr>
            <a:spLocks noGrp="1"/>
          </p:cNvSpPr>
          <p:nvPr>
            <p:ph idx="1"/>
          </p:nvPr>
        </p:nvSpPr>
        <p:spPr/>
        <p:txBody>
          <a:bodyPr>
            <a:normAutofit/>
          </a:bodyPr>
          <a:lstStyle/>
          <a:p>
            <a:r>
              <a:rPr lang="en-US" dirty="0" smtClean="0">
                <a:hlinkClick r:id="rId3"/>
              </a:rPr>
              <a:t>AOP understanding</a:t>
            </a:r>
            <a:endParaRPr lang="en-US" dirty="0" smtClean="0">
              <a:hlinkClick r:id="rId4"/>
            </a:endParaRPr>
          </a:p>
          <a:p>
            <a:r>
              <a:rPr lang="en-US" dirty="0" smtClean="0">
                <a:hlinkClick r:id="rId4"/>
              </a:rPr>
              <a:t>DI vs </a:t>
            </a:r>
            <a:r>
              <a:rPr lang="en-US" dirty="0" err="1" smtClean="0">
                <a:hlinkClick r:id="rId4"/>
              </a:rPr>
              <a:t>IoC</a:t>
            </a:r>
            <a:r>
              <a:rPr lang="en-US" dirty="0" smtClean="0">
                <a:hlinkClick r:id="rId4"/>
              </a:rPr>
              <a:t> understanding</a:t>
            </a:r>
            <a:endParaRPr lang="en-US" dirty="0" smtClean="0"/>
          </a:p>
          <a:p>
            <a:r>
              <a:rPr lang="en-US" dirty="0" smtClean="0">
                <a:hlinkClick r:id="rId5"/>
              </a:rPr>
              <a:t>How to initialize Spring Boot application</a:t>
            </a:r>
            <a:r>
              <a:rPr lang="en-US" dirty="0"/>
              <a:t> (Part </a:t>
            </a:r>
            <a:r>
              <a:rPr lang="en-US" dirty="0" smtClean="0"/>
              <a:t>II.3 only)</a:t>
            </a:r>
          </a:p>
          <a:p>
            <a:r>
              <a:rPr lang="en-US" dirty="0" smtClean="0">
                <a:hlinkClick r:id="rId6"/>
              </a:rPr>
              <a:t>How to create an embedded server &amp; Rest API then Execute it</a:t>
            </a:r>
            <a:endParaRPr lang="en-US" dirty="0" smtClean="0"/>
          </a:p>
          <a:p>
            <a:r>
              <a:rPr lang="en-US" dirty="0" smtClean="0">
                <a:hlinkClick r:id="rId7"/>
              </a:rPr>
              <a:t>How to </a:t>
            </a:r>
            <a:r>
              <a:rPr lang="en-US" dirty="0">
                <a:hlinkClick r:id="rId7"/>
              </a:rPr>
              <a:t>i</a:t>
            </a:r>
            <a:r>
              <a:rPr lang="en-US" dirty="0" smtClean="0">
                <a:hlinkClick r:id="rId7"/>
              </a:rPr>
              <a:t>ntegrate with DB using Spring Data JPA</a:t>
            </a:r>
            <a:r>
              <a:rPr lang="en-US" dirty="0" smtClean="0">
                <a:hlinkClick r:id="rId8"/>
              </a:rPr>
              <a:t> </a:t>
            </a:r>
          </a:p>
          <a:p>
            <a:r>
              <a:rPr lang="en-US" dirty="0" smtClean="0">
                <a:hlinkClick r:id="rId8"/>
              </a:rPr>
              <a:t>Testing Tutorial: unit test with mocked services &amp; integration test</a:t>
            </a:r>
            <a:endParaRPr lang="en-US" dirty="0" smtClean="0"/>
          </a:p>
          <a:p>
            <a:r>
              <a:rPr lang="en-US" dirty="0" smtClean="0">
                <a:hlinkClick r:id="rId9"/>
              </a:rPr>
              <a:t>Actuator Integration</a:t>
            </a:r>
            <a:endParaRPr lang="en-US" dirty="0"/>
          </a:p>
          <a:p>
            <a:r>
              <a:rPr lang="en-US" dirty="0" smtClean="0"/>
              <a:t>Spring Boot </a:t>
            </a:r>
            <a:r>
              <a:rPr lang="en-US" dirty="0"/>
              <a:t>in Action – Craig </a:t>
            </a:r>
            <a:r>
              <a:rPr lang="en-US" dirty="0" smtClean="0"/>
              <a:t>Walls</a:t>
            </a:r>
          </a:p>
          <a:p>
            <a:r>
              <a:rPr lang="en-US" dirty="0" smtClean="0">
                <a:hlinkClick r:id="rId10"/>
              </a:rPr>
              <a:t>How to building </a:t>
            </a:r>
            <a:r>
              <a:rPr lang="en-US" dirty="0" err="1" smtClean="0">
                <a:hlinkClick r:id="rId10"/>
              </a:rPr>
              <a:t>microservice</a:t>
            </a:r>
            <a:r>
              <a:rPr lang="en-US" dirty="0" smtClean="0">
                <a:hlinkClick r:id="rId10"/>
              </a:rPr>
              <a:t> with Spring Boot</a:t>
            </a:r>
            <a:endParaRPr lang="en-US" dirty="0" smtClean="0"/>
          </a:p>
        </p:txBody>
      </p:sp>
    </p:spTree>
    <p:extLst>
      <p:ext uri="{BB962C8B-B14F-4D97-AF65-F5344CB8AC3E}">
        <p14:creationId xmlns:p14="http://schemas.microsoft.com/office/powerpoint/2010/main" val="21648716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US" dirty="0" smtClean="0"/>
              <a:t>Q&amp;A</a:t>
            </a:r>
            <a:endParaRPr lang="en-US" dirty="0"/>
          </a:p>
        </p:txBody>
      </p:sp>
      <p:sp>
        <p:nvSpPr>
          <p:cNvPr id="21" name="Text Placeholder 20"/>
          <p:cNvSpPr>
            <a:spLocks noGrp="1"/>
          </p:cNvSpPr>
          <p:nvPr>
            <p:ph type="body" idx="1"/>
          </p:nvPr>
        </p:nvSpPr>
        <p:spPr/>
        <p:txBody>
          <a:bodyPr/>
          <a:lstStyle/>
          <a:p>
            <a:endParaRPr lang="en-US"/>
          </a:p>
        </p:txBody>
      </p:sp>
    </p:spTree>
    <p:extLst>
      <p:ext uri="{BB962C8B-B14F-4D97-AF65-F5344CB8AC3E}">
        <p14:creationId xmlns:p14="http://schemas.microsoft.com/office/powerpoint/2010/main" val="8635394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Keywords &amp; Techniques</a:t>
            </a:r>
            <a:endParaRPr lang="en-US" dirty="0"/>
          </a:p>
        </p:txBody>
      </p:sp>
      <p:sp>
        <p:nvSpPr>
          <p:cNvPr id="3" name="Text Placeholder 2"/>
          <p:cNvSpPr>
            <a:spLocks noGrp="1"/>
          </p:cNvSpPr>
          <p:nvPr>
            <p:ph type="body" idx="1"/>
          </p:nvPr>
        </p:nvSpPr>
        <p:spPr/>
        <p:txBody>
          <a:bodyPr/>
          <a:lstStyle/>
          <a:p>
            <a:r>
              <a:rPr lang="en-US" dirty="0" smtClean="0"/>
              <a:t>To discover Spring Boot</a:t>
            </a:r>
            <a:endParaRPr lang="en-US" dirty="0"/>
          </a:p>
        </p:txBody>
      </p:sp>
    </p:spTree>
    <p:extLst>
      <p:ext uri="{BB962C8B-B14F-4D97-AF65-F5344CB8AC3E}">
        <p14:creationId xmlns:p14="http://schemas.microsoft.com/office/powerpoint/2010/main" val="5661556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Recommended sites</a:t>
            </a:r>
            <a:endParaRPr lang="en-US" dirty="0"/>
          </a:p>
        </p:txBody>
      </p:sp>
      <p:sp>
        <p:nvSpPr>
          <p:cNvPr id="5" name="Content Placeholder 4"/>
          <p:cNvSpPr>
            <a:spLocks noGrp="1"/>
          </p:cNvSpPr>
          <p:nvPr>
            <p:ph idx="1"/>
          </p:nvPr>
        </p:nvSpPr>
        <p:spPr/>
        <p:txBody>
          <a:bodyPr/>
          <a:lstStyle/>
          <a:p>
            <a:r>
              <a:rPr lang="en-US" dirty="0" smtClean="0"/>
              <a:t>Tutorials with explanation &amp; </a:t>
            </a:r>
            <a:r>
              <a:rPr lang="en-US" dirty="0"/>
              <a:t>some advice: </a:t>
            </a:r>
            <a:r>
              <a:rPr lang="en-US" dirty="0" err="1" smtClean="0"/>
              <a:t>baeldung</a:t>
            </a:r>
            <a:endParaRPr lang="en-US" dirty="0" smtClean="0"/>
          </a:p>
          <a:p>
            <a:r>
              <a:rPr lang="en-US" dirty="0" smtClean="0"/>
              <a:t>Quick tutorial &amp; </a:t>
            </a:r>
            <a:r>
              <a:rPr lang="en-US" dirty="0"/>
              <a:t>related useful </a:t>
            </a:r>
            <a:r>
              <a:rPr lang="en-US" dirty="0" smtClean="0"/>
              <a:t>resources - official: spring.io</a:t>
            </a:r>
          </a:p>
          <a:p>
            <a:r>
              <a:rPr lang="en-US" dirty="0" smtClean="0"/>
              <a:t>Technical review </a:t>
            </a:r>
            <a:r>
              <a:rPr lang="en-US" dirty="0"/>
              <a:t>&amp; explanation: </a:t>
            </a:r>
            <a:r>
              <a:rPr lang="en-US" dirty="0" err="1" smtClean="0"/>
              <a:t>martinfowler</a:t>
            </a:r>
            <a:endParaRPr lang="en-US" dirty="0" smtClean="0"/>
          </a:p>
          <a:p>
            <a:r>
              <a:rPr lang="en-US" dirty="0" smtClean="0"/>
              <a:t>Shortcut to an overview of application: </a:t>
            </a:r>
            <a:r>
              <a:rPr lang="en-US" dirty="0" smtClean="0">
                <a:hlinkClick r:id="rId2"/>
              </a:rPr>
              <a:t>online course</a:t>
            </a:r>
            <a:endParaRPr lang="en-US" dirty="0" smtClean="0"/>
          </a:p>
          <a:p>
            <a:r>
              <a:rPr lang="en-US" dirty="0" smtClean="0"/>
              <a:t>To have fun with Spring in </a:t>
            </a:r>
            <a:r>
              <a:rPr lang="en-US" dirty="0" err="1" smtClean="0"/>
              <a:t>microservice</a:t>
            </a:r>
            <a:r>
              <a:rPr lang="en-US" dirty="0" smtClean="0"/>
              <a:t> &amp; cloud: Spring </a:t>
            </a:r>
            <a:r>
              <a:rPr lang="en-US" dirty="0" err="1" smtClean="0"/>
              <a:t>Microservices</a:t>
            </a:r>
            <a:r>
              <a:rPr lang="en-US" dirty="0"/>
              <a:t> (Rajesh </a:t>
            </a:r>
            <a:r>
              <a:rPr lang="en-US" dirty="0" smtClean="0"/>
              <a:t>RV</a:t>
            </a:r>
            <a:r>
              <a:rPr lang="en-US" dirty="0"/>
              <a:t>)</a:t>
            </a:r>
          </a:p>
        </p:txBody>
      </p:sp>
    </p:spTree>
    <p:extLst>
      <p:ext uri="{BB962C8B-B14F-4D97-AF65-F5344CB8AC3E}">
        <p14:creationId xmlns:p14="http://schemas.microsoft.com/office/powerpoint/2010/main" val="16431671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own experience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Learn general concepts</a:t>
            </a:r>
          </a:p>
          <a:p>
            <a:pPr marL="514350" indent="-514350">
              <a:buFont typeface="+mj-lt"/>
              <a:buAutoNum type="arabicPeriod"/>
            </a:pPr>
            <a:r>
              <a:rPr lang="en-US" dirty="0" smtClean="0"/>
              <a:t>Find related Spring plugins/starters</a:t>
            </a:r>
          </a:p>
          <a:p>
            <a:pPr marL="514350" indent="-514350">
              <a:buFont typeface="+mj-lt"/>
              <a:buAutoNum type="arabicPeriod"/>
            </a:pPr>
            <a:r>
              <a:rPr lang="en-US" dirty="0" smtClean="0"/>
              <a:t>Configure</a:t>
            </a:r>
            <a:endParaRPr lang="en-US" dirty="0"/>
          </a:p>
        </p:txBody>
      </p:sp>
    </p:spTree>
    <p:extLst>
      <p:ext uri="{BB962C8B-B14F-4D97-AF65-F5344CB8AC3E}">
        <p14:creationId xmlns:p14="http://schemas.microsoft.com/office/powerpoint/2010/main" val="38412030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Apply Spring Security &amp; OAuth2</a:t>
            </a:r>
          </a:p>
          <a:p>
            <a:pPr marL="514350" indent="-514350">
              <a:buFont typeface="+mj-lt"/>
              <a:buAutoNum type="arabicPeriod"/>
            </a:pPr>
            <a:r>
              <a:rPr lang="en-US" dirty="0" smtClean="0"/>
              <a:t>Learn general concept of OAuth2 on </a:t>
            </a:r>
            <a:r>
              <a:rPr lang="en-US" dirty="0" smtClean="0">
                <a:hlinkClick r:id="rId2"/>
              </a:rPr>
              <a:t>official site</a:t>
            </a:r>
            <a:endParaRPr lang="en-US" dirty="0" smtClean="0"/>
          </a:p>
          <a:p>
            <a:pPr marL="514350" indent="-514350">
              <a:buFont typeface="+mj-lt"/>
              <a:buAutoNum type="arabicPeriod"/>
            </a:pPr>
            <a:r>
              <a:rPr lang="en-US" dirty="0" smtClean="0"/>
              <a:t>Search for </a:t>
            </a:r>
            <a:r>
              <a:rPr lang="en-US" dirty="0" smtClean="0">
                <a:hlinkClick r:id="rId3"/>
              </a:rPr>
              <a:t>Spring OAuth2 plugin(s)</a:t>
            </a:r>
            <a:endParaRPr lang="en-US" dirty="0" smtClean="0"/>
          </a:p>
          <a:p>
            <a:pPr marL="514350" indent="-514350">
              <a:buFont typeface="+mj-lt"/>
              <a:buAutoNum type="arabicPeriod"/>
            </a:pPr>
            <a:r>
              <a:rPr lang="en-US" dirty="0" smtClean="0"/>
              <a:t>Search for </a:t>
            </a:r>
            <a:r>
              <a:rPr lang="en-US" dirty="0">
                <a:hlinkClick r:id="rId4"/>
              </a:rPr>
              <a:t>user guide(s</a:t>
            </a:r>
            <a:r>
              <a:rPr lang="en-US" dirty="0" smtClean="0">
                <a:hlinkClick r:id="rId4"/>
              </a:rPr>
              <a:t>)</a:t>
            </a:r>
            <a:r>
              <a:rPr lang="en-US" dirty="0" smtClean="0"/>
              <a:t> and </a:t>
            </a:r>
            <a:r>
              <a:rPr lang="en-US" sz="3600" b="1" dirty="0" smtClean="0">
                <a:solidFill>
                  <a:schemeClr val="accent3">
                    <a:lumMod val="75000"/>
                  </a:schemeClr>
                </a:solidFill>
              </a:rPr>
              <a:t>try to configure</a:t>
            </a:r>
            <a:endParaRPr lang="en-US" b="1" dirty="0">
              <a:solidFill>
                <a:schemeClr val="accent3">
                  <a:lumMod val="75000"/>
                </a:schemeClr>
              </a:solidFill>
            </a:endParaRPr>
          </a:p>
        </p:txBody>
      </p:sp>
    </p:spTree>
    <p:extLst>
      <p:ext uri="{BB962C8B-B14F-4D97-AF65-F5344CB8AC3E}">
        <p14:creationId xmlns:p14="http://schemas.microsoft.com/office/powerpoint/2010/main" val="4527687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Tree>
    <p:extLst>
      <p:ext uri="{BB962C8B-B14F-4D97-AF65-F5344CB8AC3E}">
        <p14:creationId xmlns:p14="http://schemas.microsoft.com/office/powerpoint/2010/main" val="8848669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Tree>
    <p:extLst>
      <p:ext uri="{BB962C8B-B14F-4D97-AF65-F5344CB8AC3E}">
        <p14:creationId xmlns:p14="http://schemas.microsoft.com/office/powerpoint/2010/main" val="11041454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Trainees walk through all following milestones</a:t>
            </a:r>
          </a:p>
          <a:p>
            <a:r>
              <a:rPr lang="en-US" dirty="0" smtClean="0"/>
              <a:t>Trainees upload source code to a </a:t>
            </a:r>
            <a:r>
              <a:rPr lang="en-US" dirty="0" err="1" smtClean="0"/>
              <a:t>BitBucket</a:t>
            </a:r>
            <a:r>
              <a:rPr lang="en-US" dirty="0" smtClean="0"/>
              <a:t> account</a:t>
            </a:r>
          </a:p>
          <a:p>
            <a:r>
              <a:rPr lang="en-US" dirty="0" smtClean="0"/>
              <a:t>After 5</a:t>
            </a:r>
            <a:r>
              <a:rPr lang="en-US" baseline="30000" dirty="0" smtClean="0"/>
              <a:t>th</a:t>
            </a:r>
            <a:r>
              <a:rPr lang="en-US" dirty="0" smtClean="0"/>
              <a:t> milestone, trainees deploy artifacts to testing server</a:t>
            </a:r>
          </a:p>
          <a:p>
            <a:r>
              <a:rPr lang="en-US" dirty="0" smtClean="0"/>
              <a:t>Examiners will check these result</a:t>
            </a:r>
          </a:p>
          <a:p>
            <a:r>
              <a:rPr lang="en-US" dirty="0" smtClean="0"/>
              <a:t>Trainees are passed </a:t>
            </a:r>
            <a:r>
              <a:rPr lang="en-US" dirty="0" smtClean="0"/>
              <a:t>5/5 </a:t>
            </a:r>
            <a:r>
              <a:rPr lang="en-US" dirty="0" smtClean="0"/>
              <a:t>milestones passed</a:t>
            </a:r>
            <a:endParaRPr lang="en-US" dirty="0"/>
          </a:p>
        </p:txBody>
      </p:sp>
    </p:spTree>
    <p:extLst>
      <p:ext uri="{BB962C8B-B14F-4D97-AF65-F5344CB8AC3E}">
        <p14:creationId xmlns:p14="http://schemas.microsoft.com/office/powerpoint/2010/main" val="37756823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Milestones</a:t>
            </a:r>
            <a:endParaRPr lang="en-US" dirty="0"/>
          </a:p>
        </p:txBody>
      </p:sp>
      <p:sp>
        <p:nvSpPr>
          <p:cNvPr id="5" name="Content Placeholder 4"/>
          <p:cNvSpPr>
            <a:spLocks noGrp="1"/>
          </p:cNvSpPr>
          <p:nvPr>
            <p:ph idx="1"/>
          </p:nvPr>
        </p:nvSpPr>
        <p:spPr/>
        <p:txBody>
          <a:bodyPr>
            <a:normAutofit fontScale="70000" lnSpcReduction="20000"/>
          </a:bodyPr>
          <a:lstStyle/>
          <a:p>
            <a:pPr marL="514350" indent="-514350">
              <a:buFont typeface="+mj-lt"/>
              <a:buAutoNum type="arabicPeriod"/>
            </a:pPr>
            <a:r>
              <a:rPr lang="en-US" dirty="0" smtClean="0"/>
              <a:t>Using </a:t>
            </a:r>
            <a:r>
              <a:rPr lang="en-US" dirty="0" err="1" smtClean="0"/>
              <a:t>Initializr</a:t>
            </a:r>
            <a:r>
              <a:rPr lang="en-US" dirty="0" smtClean="0"/>
              <a:t> create a REST service that:</a:t>
            </a:r>
          </a:p>
          <a:p>
            <a:pPr lvl="1"/>
            <a:r>
              <a:rPr lang="en-US" dirty="0" smtClean="0"/>
              <a:t>Read data from MySQL</a:t>
            </a:r>
          </a:p>
          <a:p>
            <a:pPr lvl="1"/>
            <a:r>
              <a:rPr lang="en-US" dirty="0" smtClean="0"/>
              <a:t>Return </a:t>
            </a:r>
            <a:r>
              <a:rPr lang="en-US" dirty="0" err="1" smtClean="0"/>
              <a:t>json</a:t>
            </a:r>
            <a:r>
              <a:rPr lang="en-US" dirty="0" smtClean="0"/>
              <a:t> objects</a:t>
            </a:r>
          </a:p>
          <a:p>
            <a:pPr marL="514350" indent="-514350">
              <a:buFont typeface="+mj-lt"/>
              <a:buAutoNum type="arabicPeriod"/>
            </a:pPr>
            <a:r>
              <a:rPr lang="en-US" dirty="0" smtClean="0"/>
              <a:t>Implement a REST service that</a:t>
            </a:r>
          </a:p>
          <a:p>
            <a:pPr lvl="1"/>
            <a:r>
              <a:rPr lang="en-US" dirty="0"/>
              <a:t>Receive user id, return user </a:t>
            </a:r>
            <a:r>
              <a:rPr lang="en-US" dirty="0" smtClean="0"/>
              <a:t>name </a:t>
            </a:r>
            <a:r>
              <a:rPr lang="en-US" b="1" dirty="0" smtClean="0"/>
              <a:t>(1)</a:t>
            </a:r>
            <a:endParaRPr lang="en-US" b="1" dirty="0"/>
          </a:p>
          <a:p>
            <a:pPr lvl="1"/>
            <a:r>
              <a:rPr lang="en-US" dirty="0" smtClean="0"/>
              <a:t>Receive user id, return user membership start date </a:t>
            </a:r>
            <a:r>
              <a:rPr lang="en-US" b="1" dirty="0" smtClean="0"/>
              <a:t>(2)</a:t>
            </a:r>
          </a:p>
          <a:p>
            <a:pPr lvl="1"/>
            <a:r>
              <a:rPr lang="en-US" dirty="0" smtClean="0"/>
              <a:t>Receive user id, </a:t>
            </a:r>
            <a:r>
              <a:rPr lang="en-US" dirty="0"/>
              <a:t>r</a:t>
            </a:r>
            <a:r>
              <a:rPr lang="en-US" dirty="0" smtClean="0"/>
              <a:t>eturn user (id, name, </a:t>
            </a:r>
            <a:r>
              <a:rPr lang="en-US" dirty="0" err="1" smtClean="0"/>
              <a:t>start_date</a:t>
            </a:r>
            <a:r>
              <a:rPr lang="en-US" dirty="0" smtClean="0"/>
              <a:t>, </a:t>
            </a:r>
            <a:r>
              <a:rPr lang="en-US" dirty="0" err="1" smtClean="0"/>
              <a:t>loyal_point</a:t>
            </a:r>
            <a:r>
              <a:rPr lang="en-US" dirty="0" smtClean="0"/>
              <a:t>), with </a:t>
            </a:r>
            <a:r>
              <a:rPr lang="en-US" dirty="0" err="1" smtClean="0"/>
              <a:t>loyal_point</a:t>
            </a:r>
            <a:r>
              <a:rPr lang="en-US" dirty="0" smtClean="0"/>
              <a:t> = (today – </a:t>
            </a:r>
            <a:r>
              <a:rPr lang="en-US" dirty="0" err="1" smtClean="0"/>
              <a:t>start_date</a:t>
            </a:r>
            <a:r>
              <a:rPr lang="en-US" dirty="0" smtClean="0"/>
              <a:t> + 1) * 5 </a:t>
            </a:r>
            <a:r>
              <a:rPr lang="en-US" b="1" dirty="0" smtClean="0"/>
              <a:t>(3)</a:t>
            </a:r>
          </a:p>
          <a:p>
            <a:pPr marL="457200" indent="-457200">
              <a:buFont typeface="+mj-lt"/>
              <a:buAutoNum type="arabicPeriod"/>
            </a:pPr>
            <a:r>
              <a:rPr lang="en-US" dirty="0" smtClean="0"/>
              <a:t>Integrate security by JWT without touching legacy code</a:t>
            </a:r>
          </a:p>
          <a:p>
            <a:pPr lvl="1"/>
            <a:r>
              <a:rPr lang="en-US" dirty="0" smtClean="0"/>
              <a:t>Manage username/password of an administrator account, and a moderator account in DB</a:t>
            </a:r>
          </a:p>
          <a:p>
            <a:pPr lvl="1"/>
            <a:r>
              <a:rPr lang="en-US" dirty="0" smtClean="0"/>
              <a:t>Apply JWT to authorize user</a:t>
            </a:r>
          </a:p>
          <a:p>
            <a:pPr lvl="1"/>
            <a:r>
              <a:rPr lang="en-US" dirty="0" smtClean="0"/>
              <a:t>Apply Spring security to configure: all users can use (1), only admin &amp; mod can use (2), only admin can use (3)</a:t>
            </a:r>
          </a:p>
          <a:p>
            <a:pPr marL="514350" indent="-514350">
              <a:buFont typeface="+mj-lt"/>
              <a:buAutoNum type="arabicPeriod"/>
            </a:pPr>
            <a:r>
              <a:rPr lang="en-US" dirty="0" smtClean="0"/>
              <a:t>Implement test:</a:t>
            </a:r>
          </a:p>
          <a:p>
            <a:pPr lvl="1"/>
            <a:r>
              <a:rPr lang="en-US" dirty="0" smtClean="0"/>
              <a:t>Integration test for DB connection – is it possible to connect, can read &amp; write</a:t>
            </a:r>
          </a:p>
          <a:p>
            <a:pPr lvl="1"/>
            <a:r>
              <a:rPr lang="en-US" dirty="0" smtClean="0"/>
              <a:t>Unit test for Service that get data from </a:t>
            </a:r>
            <a:r>
              <a:rPr lang="en-US" dirty="0" err="1" smtClean="0"/>
              <a:t>from</a:t>
            </a:r>
            <a:r>
              <a:rPr lang="en-US" dirty="0" smtClean="0"/>
              <a:t> Repository, perform some logical calculation, and return abstract data</a:t>
            </a:r>
          </a:p>
          <a:p>
            <a:pPr lvl="1"/>
            <a:r>
              <a:rPr lang="en-US" dirty="0" smtClean="0"/>
              <a:t>Unit test for REST API – does it return expected JSON</a:t>
            </a:r>
          </a:p>
          <a:p>
            <a:pPr marL="514350" indent="-514350">
              <a:buFont typeface="+mj-lt"/>
              <a:buAutoNum type="arabicPeriod"/>
            </a:pPr>
            <a:r>
              <a:rPr lang="en-US" dirty="0" smtClean="0"/>
              <a:t>Implement </a:t>
            </a:r>
            <a:r>
              <a:rPr lang="en-US" dirty="0" err="1" smtClean="0"/>
              <a:t>healthcheck</a:t>
            </a:r>
            <a:r>
              <a:rPr lang="en-US" dirty="0" smtClean="0"/>
              <a:t> API for </a:t>
            </a:r>
            <a:r>
              <a:rPr lang="en-US" dirty="0" smtClean="0"/>
              <a:t>service</a:t>
            </a:r>
          </a:p>
        </p:txBody>
      </p:sp>
    </p:spTree>
    <p:extLst>
      <p:ext uri="{BB962C8B-B14F-4D97-AF65-F5344CB8AC3E}">
        <p14:creationId xmlns:p14="http://schemas.microsoft.com/office/powerpoint/2010/main" val="2220895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5529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lstStyle/>
          <a:p>
            <a:r>
              <a:rPr lang="en-US" dirty="0" smtClean="0"/>
              <a:t>Agenda</a:t>
            </a:r>
            <a:endParaRPr lang="en-US" dirty="0"/>
          </a:p>
        </p:txBody>
      </p:sp>
      <p:sp>
        <p:nvSpPr>
          <p:cNvPr id="24" name="Content Placeholder 23"/>
          <p:cNvSpPr>
            <a:spLocks noGrp="1"/>
          </p:cNvSpPr>
          <p:nvPr>
            <p:ph idx="1"/>
          </p:nvPr>
        </p:nvSpPr>
        <p:spPr/>
        <p:txBody>
          <a:bodyPr>
            <a:normAutofit/>
          </a:bodyPr>
          <a:lstStyle/>
          <a:p>
            <a:pPr marL="914400" lvl="1" indent="-854075">
              <a:lnSpc>
                <a:spcPct val="150000"/>
              </a:lnSpc>
              <a:buFont typeface="Arial" panose="020B0604020202020204" pitchFamily="34" charset="0"/>
              <a:buChar char="•"/>
            </a:pPr>
            <a:r>
              <a:rPr lang="en-US" dirty="0"/>
              <a:t>Course overview</a:t>
            </a:r>
          </a:p>
          <a:p>
            <a:pPr marL="914400" lvl="1" indent="-854075">
              <a:lnSpc>
                <a:spcPct val="150000"/>
              </a:lnSpc>
              <a:buFont typeface="Arial" panose="020B0604020202020204" pitchFamily="34" charset="0"/>
              <a:buChar char="•"/>
            </a:pPr>
            <a:r>
              <a:rPr lang="en-US" dirty="0"/>
              <a:t>Course o</a:t>
            </a:r>
            <a:r>
              <a:rPr lang="en-US" dirty="0" smtClean="0"/>
              <a:t>bjectives</a:t>
            </a:r>
            <a:endParaRPr lang="en-US" dirty="0"/>
          </a:p>
          <a:p>
            <a:pPr marL="914400" lvl="1" indent="-854075">
              <a:lnSpc>
                <a:spcPct val="150000"/>
              </a:lnSpc>
              <a:buFont typeface="Arial" panose="020B0604020202020204" pitchFamily="34" charset="0"/>
              <a:buChar char="•"/>
            </a:pPr>
            <a:r>
              <a:rPr lang="en-US" dirty="0" smtClean="0"/>
              <a:t>Main contents</a:t>
            </a:r>
          </a:p>
          <a:p>
            <a:pPr marL="914400" lvl="1" indent="-854075">
              <a:lnSpc>
                <a:spcPct val="150000"/>
              </a:lnSpc>
              <a:buFont typeface="Arial" panose="020B0604020202020204" pitchFamily="34" charset="0"/>
              <a:buChar char="•"/>
            </a:pPr>
            <a:r>
              <a:rPr lang="en-US" dirty="0"/>
              <a:t>Appendix: Keywords &amp; Techniques</a:t>
            </a:r>
          </a:p>
          <a:p>
            <a:pPr marL="914400" lvl="1" indent="-854075">
              <a:lnSpc>
                <a:spcPct val="150000"/>
              </a:lnSpc>
              <a:buFont typeface="Arial" panose="020B0604020202020204" pitchFamily="34" charset="0"/>
              <a:buChar char="•"/>
            </a:pPr>
            <a:r>
              <a:rPr lang="en-US" dirty="0" smtClean="0"/>
              <a:t>Q&amp;A</a:t>
            </a:r>
          </a:p>
          <a:p>
            <a:pPr marL="914400" lvl="1" indent="-854075">
              <a:lnSpc>
                <a:spcPct val="150000"/>
              </a:lnSpc>
              <a:buFont typeface="Arial" panose="020B0604020202020204" pitchFamily="34" charset="0"/>
              <a:buChar char="•"/>
            </a:pPr>
            <a:r>
              <a:rPr lang="en-US" dirty="0" smtClean="0"/>
              <a:t>Exercise</a:t>
            </a:r>
            <a:endParaRPr lang="en-US" dirty="0"/>
          </a:p>
          <a:p>
            <a:pPr marL="914400" lvl="1" indent="-854075">
              <a:lnSpc>
                <a:spcPct val="150000"/>
              </a:lnSpc>
              <a:buFont typeface="Arial" panose="020B0604020202020204" pitchFamily="34" charset="0"/>
              <a:buChar char="•"/>
            </a:pPr>
            <a:r>
              <a:rPr lang="en-US" dirty="0" smtClean="0"/>
              <a:t>Assignment</a:t>
            </a:r>
            <a:endParaRPr lang="en-US" dirty="0"/>
          </a:p>
          <a:p>
            <a:endParaRPr lang="en-US" dirty="0"/>
          </a:p>
        </p:txBody>
      </p:sp>
    </p:spTree>
    <p:extLst>
      <p:ext uri="{BB962C8B-B14F-4D97-AF65-F5344CB8AC3E}">
        <p14:creationId xmlns:p14="http://schemas.microsoft.com/office/powerpoint/2010/main" val="1050031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a:t>
            </a:r>
          </a:p>
        </p:txBody>
      </p:sp>
    </p:spTree>
    <p:extLst>
      <p:ext uri="{BB962C8B-B14F-4D97-AF65-F5344CB8AC3E}">
        <p14:creationId xmlns:p14="http://schemas.microsoft.com/office/powerpoint/2010/main" val="4284082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Course overview</a:t>
            </a:r>
            <a:endParaRPr lang="en-US" dirty="0"/>
          </a:p>
        </p:txBody>
      </p:sp>
      <p:sp>
        <p:nvSpPr>
          <p:cNvPr id="5" name="Content Placeholder 4"/>
          <p:cNvSpPr>
            <a:spLocks noGrp="1"/>
          </p:cNvSpPr>
          <p:nvPr>
            <p:ph idx="1"/>
          </p:nvPr>
        </p:nvSpPr>
        <p:spPr/>
        <p:txBody>
          <a:bodyPr/>
          <a:lstStyle/>
          <a:p>
            <a:r>
              <a:rPr lang="en-US" dirty="0" smtClean="0"/>
              <a:t>Sharing some useful features of Spring Boot</a:t>
            </a:r>
          </a:p>
          <a:p>
            <a:r>
              <a:rPr lang="en-US" dirty="0" smtClean="0"/>
              <a:t>Sharing keywords and techniques to apply and learn Spring Boot</a:t>
            </a:r>
          </a:p>
          <a:p>
            <a:r>
              <a:rPr lang="en-US" dirty="0" smtClean="0"/>
              <a:t>Small exercise and assignment to verify our understanding</a:t>
            </a:r>
            <a:endParaRPr lang="en-US" dirty="0"/>
          </a:p>
        </p:txBody>
      </p:sp>
    </p:spTree>
    <p:extLst>
      <p:ext uri="{BB962C8B-B14F-4D97-AF65-F5344CB8AC3E}">
        <p14:creationId xmlns:p14="http://schemas.microsoft.com/office/powerpoint/2010/main" val="3473193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spTree>
    <p:extLst>
      <p:ext uri="{BB962C8B-B14F-4D97-AF65-F5344CB8AC3E}">
        <p14:creationId xmlns:p14="http://schemas.microsoft.com/office/powerpoint/2010/main" val="897122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a:t>
            </a:r>
            <a:endParaRPr lang="en-US" dirty="0"/>
          </a:p>
        </p:txBody>
      </p:sp>
      <p:sp>
        <p:nvSpPr>
          <p:cNvPr id="5" name="Content Placeholder 4"/>
          <p:cNvSpPr>
            <a:spLocks noGrp="1"/>
          </p:cNvSpPr>
          <p:nvPr>
            <p:ph idx="1"/>
          </p:nvPr>
        </p:nvSpPr>
        <p:spPr/>
        <p:txBody>
          <a:bodyPr/>
          <a:lstStyle/>
          <a:p>
            <a:r>
              <a:rPr lang="en-US" dirty="0" smtClean="0"/>
              <a:t>Trainees understand main concepts of Spring Boot, and be able to build a Spring Boot application (web / REST APIs) from scratch without support</a:t>
            </a:r>
          </a:p>
          <a:p>
            <a:r>
              <a:rPr lang="en-US" dirty="0" smtClean="0"/>
              <a:t>Trainees can utilize Spring Boot strength: configuration</a:t>
            </a:r>
          </a:p>
          <a:p>
            <a:r>
              <a:rPr lang="en-US" dirty="0" smtClean="0"/>
              <a:t>Trainees can apply: unit test, security, spring-data-</a:t>
            </a:r>
            <a:r>
              <a:rPr lang="en-US" dirty="0" err="1" smtClean="0"/>
              <a:t>jpa</a:t>
            </a:r>
            <a:r>
              <a:rPr lang="en-US" dirty="0" smtClean="0"/>
              <a:t> into Spring Boot application</a:t>
            </a:r>
          </a:p>
          <a:p>
            <a:r>
              <a:rPr lang="en-US" dirty="0" smtClean="0"/>
              <a:t>Trainees know how to host Spring Boot application</a:t>
            </a:r>
          </a:p>
          <a:p>
            <a:r>
              <a:rPr lang="en-US" dirty="0" smtClean="0"/>
              <a:t>Trainees can work with Spring Boot in real-world project without any additional training</a:t>
            </a:r>
          </a:p>
          <a:p>
            <a:endParaRPr lang="en-US" dirty="0"/>
          </a:p>
        </p:txBody>
      </p:sp>
    </p:spTree>
    <p:extLst>
      <p:ext uri="{BB962C8B-B14F-4D97-AF65-F5344CB8AC3E}">
        <p14:creationId xmlns:p14="http://schemas.microsoft.com/office/powerpoint/2010/main" val="1133028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NashTech-presentation">
  <a:themeElements>
    <a:clrScheme name="NashTech-defaultcolor">
      <a:dk1>
        <a:srgbClr val="323232"/>
      </a:dk1>
      <a:lt1>
        <a:srgbClr val="FFFFFF"/>
      </a:lt1>
      <a:dk2>
        <a:srgbClr val="6B5188"/>
      </a:dk2>
      <a:lt2>
        <a:srgbClr val="F26E32"/>
      </a:lt2>
      <a:accent1>
        <a:srgbClr val="EBEBEB"/>
      </a:accent1>
      <a:accent2>
        <a:srgbClr val="6D829F"/>
      </a:accent2>
      <a:accent3>
        <a:srgbClr val="7DB4D0"/>
      </a:accent3>
      <a:accent4>
        <a:srgbClr val="CB2236"/>
      </a:accent4>
      <a:accent5>
        <a:srgbClr val="8EB63E"/>
      </a:accent5>
      <a:accent6>
        <a:srgbClr val="F9DB5B"/>
      </a:accent6>
      <a:hlink>
        <a:srgbClr val="CB2236"/>
      </a:hlink>
      <a:folHlink>
        <a:srgbClr val="6F71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9F7ACF41-CC6B-4F2F-8FBC-276E123F87B1}" vid="{C2710A67-23B3-4227-B9AF-0FFE8817AE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4E6E379757D964AA0CE700605AB5B88" ma:contentTypeVersion="0" ma:contentTypeDescription="Create a new document." ma:contentTypeScope="" ma:versionID="ab46dc70a7c3f2b84ae622e6947b236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3E7016-B4F4-4D1F-8E6D-9189F324AB2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DAFD7F3-1349-44AA-8660-2B04D08ABE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2B22DDF-562F-4A03-AD8B-53EFB66409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NashTech Powerpoint template</Template>
  <TotalTime>4550</TotalTime>
  <Words>1850</Words>
  <Application>Microsoft Office PowerPoint</Application>
  <PresentationFormat>Widescreen</PresentationFormat>
  <Paragraphs>329</Paragraphs>
  <Slides>49</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Berlin Sans FB</vt:lpstr>
      <vt:lpstr>Calibri</vt:lpstr>
      <vt:lpstr>Courier New</vt:lpstr>
      <vt:lpstr>LucidaGrande</vt:lpstr>
      <vt:lpstr>Mangal</vt:lpstr>
      <vt:lpstr>NashTech-presentation</vt:lpstr>
      <vt:lpstr>Spring Boot in Action</vt:lpstr>
      <vt:lpstr>Preparation</vt:lpstr>
      <vt:lpstr>Preparations</vt:lpstr>
      <vt:lpstr>Useful Tutorials</vt:lpstr>
      <vt:lpstr>Agenda</vt:lpstr>
      <vt:lpstr>Course overview</vt:lpstr>
      <vt:lpstr>Course overview</vt:lpstr>
      <vt:lpstr>Course Objectives</vt:lpstr>
      <vt:lpstr>Objectives</vt:lpstr>
      <vt:lpstr>Main contents</vt:lpstr>
      <vt:lpstr>Big questions</vt:lpstr>
      <vt:lpstr>PowerPoint Presentation</vt:lpstr>
      <vt:lpstr>Spring idea</vt:lpstr>
      <vt:lpstr>Spring components</vt:lpstr>
      <vt:lpstr>Spring core concepts</vt:lpstr>
      <vt:lpstr>Spring core concepts</vt:lpstr>
      <vt:lpstr>AOP</vt:lpstr>
      <vt:lpstr>AOP sample</vt:lpstr>
      <vt:lpstr>Dependency Injection</vt:lpstr>
      <vt:lpstr>Dependency Injection</vt:lpstr>
      <vt:lpstr>Dependency Injection</vt:lpstr>
      <vt:lpstr>Dependency Injection</vt:lpstr>
      <vt:lpstr>Dependency Injection</vt:lpstr>
      <vt:lpstr>Ambiguous terminology usage</vt:lpstr>
      <vt:lpstr>Ambiguous terminology usage</vt:lpstr>
      <vt:lpstr>Why not Spring?</vt:lpstr>
      <vt:lpstr>Why not Spring?</vt:lpstr>
      <vt:lpstr>Why Spring …again?</vt:lpstr>
      <vt:lpstr>PowerPoint Presentation</vt:lpstr>
      <vt:lpstr>What’s Spring Boot</vt:lpstr>
      <vt:lpstr>Why’s Spring Boot </vt:lpstr>
      <vt:lpstr>Why’s Spring Boot </vt:lpstr>
      <vt:lpstr>Why’s Spring Boot </vt:lpstr>
      <vt:lpstr>Why’s Spring Boot </vt:lpstr>
      <vt:lpstr>Why’s Spring Boot </vt:lpstr>
      <vt:lpstr>Why’s Spring Boot </vt:lpstr>
      <vt:lpstr>Why’s Spring Boot</vt:lpstr>
      <vt:lpstr>How’s Spring Boot - Testing</vt:lpstr>
      <vt:lpstr>How’s Spring Boot - Deployment</vt:lpstr>
      <vt:lpstr>Q&amp;A</vt:lpstr>
      <vt:lpstr>Appendix: Keywords &amp; Techniques</vt:lpstr>
      <vt:lpstr>Recommended sites</vt:lpstr>
      <vt:lpstr>My own experience</vt:lpstr>
      <vt:lpstr>Example</vt:lpstr>
      <vt:lpstr>Exercise</vt:lpstr>
      <vt:lpstr>Assignment</vt:lpstr>
      <vt:lpstr>Resources</vt:lpstr>
      <vt:lpstr>Milestones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creator>Anh Vu Khanh Mai</dc:creator>
  <cp:lastModifiedBy>Trang Le Thi Thuy 1</cp:lastModifiedBy>
  <cp:revision>283</cp:revision>
  <dcterms:created xsi:type="dcterms:W3CDTF">2016-10-27T10:47:53Z</dcterms:created>
  <dcterms:modified xsi:type="dcterms:W3CDTF">2018-06-08T09:17:36Z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0x01010014E6E379757D964AA0CE700605AB5B88</vt:lpwstr>
  </property>
</Properties>
</file>