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275" r:id="rId2"/>
    <p:sldId id="277" r:id="rId3"/>
    <p:sldId id="283" r:id="rId4"/>
    <p:sldId id="278" r:id="rId5"/>
    <p:sldId id="279" r:id="rId6"/>
    <p:sldId id="280" r:id="rId7"/>
    <p:sldId id="281" r:id="rId8"/>
    <p:sldId id="28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652751-74EB-6285-664E-F9111456B882}" name="ĐẶNG NHẬT DƯƠNG" initials="ĐN" userId="0d60ffd56069959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12/15/2024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12/15/2024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12/15/2024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12/15/2024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12/15/2024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83" r:id="rId3"/>
    <p:sldLayoutId id="2147483679" r:id="rId4"/>
    <p:sldLayoutId id="2147483680" r:id="rId5"/>
    <p:sldLayoutId id="2147483681" r:id="rId6"/>
    <p:sldLayoutId id="2147483682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mailto:phamhaianh660@gmail.com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3716-1A4C-0838-86B6-64CAAF77DF5B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1749802" y="3279649"/>
            <a:ext cx="5644396" cy="647717"/>
          </a:xfrm>
        </p:spPr>
        <p:txBody>
          <a:bodyPr/>
          <a:lstStyle/>
          <a:p>
            <a:r>
              <a:rPr lang="vi-VN" sz="4000" dirty="0"/>
              <a:t>ĐỒ ÁN THIẾT KẾ 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3394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7D196-6FDA-92CA-768D-E5E5C3E24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18C9DB-CF13-C3F8-9B3B-1A225890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ECCF12-E159-6881-DA7D-7DB1511D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Bước 0: Đảm bảo thiết bị có kết nối mạng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677BB2-5653-6F7E-61CD-8E3FCDA6B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489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49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5D107-8A1F-CA31-0E2B-F50D931F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80CCAF-3C70-1B0A-40C0-3C207D47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Bước 1: Chạy main.exe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3B5EB-9D33-85CC-7F85-C3B291CA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48388-78F0-B6E4-ECE0-7105E15C3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FEEAA2-49D1-3CA4-8D7D-BE4244E9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AF8A7F-A89B-8B78-B356-83AF5324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Bước 2: </a:t>
            </a:r>
            <a:r>
              <a:rPr lang="en-US" dirty="0"/>
              <a:t>C</a:t>
            </a:r>
            <a:r>
              <a:rPr lang="vi-VN" dirty="0"/>
              <a:t>hờ đến khi hiện ra màn hình như </a:t>
            </a:r>
            <a:r>
              <a:rPr lang="en-US" dirty="0" err="1"/>
              <a:t>sau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E5358-3E6D-BDE9-DBBF-C7DE91D6B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7C343D-6031-7B4F-56D2-94BE4C338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6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9B686-FA2D-45A9-A2AF-AE31B603B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4887D5-82A5-8A99-1B89-08D3B6E4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EA71AC-D26E-7339-8A40-176776E9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Bước </a:t>
            </a:r>
            <a:r>
              <a:rPr lang="en-US" dirty="0"/>
              <a:t>3</a:t>
            </a:r>
            <a:r>
              <a:rPr lang="vi-VN" dirty="0"/>
              <a:t>:Chạy file chatbot.html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D3D9B0-DC80-330B-49E0-D43BD4104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489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8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47807-2E50-9D79-BC17-EEBF08BE8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B42B2E-61F9-BF3E-AD84-B1B37610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FF43FB-E16A-6131-4F70-41B824D07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Bước 4: Enjoy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28D5A-4D10-5599-119D-72221212A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4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D5323-273B-7DC1-7513-DE2FF6608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A0DDB1-2025-F475-4EB9-1EA98289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E7C051-D32A-491F-E1E8-E614D047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Bước 5: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340A2-7643-85F0-0435-D31D89DFA91F}"/>
              </a:ext>
            </a:extLst>
          </p:cNvPr>
          <p:cNvSpPr txBox="1"/>
          <p:nvPr/>
        </p:nvSpPr>
        <p:spPr>
          <a:xfrm>
            <a:off x="0" y="1265382"/>
            <a:ext cx="8924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Sau khi sử dụng hãy gửi file data_user.json về địa chỉ gmail: </a:t>
            </a:r>
            <a:r>
              <a:rPr lang="vi-VN" dirty="0">
                <a:hlinkClick r:id="rId2"/>
              </a:rPr>
              <a:t>phamhaianh660@gmail.com</a:t>
            </a:r>
            <a:endParaRPr lang="vi-VN" dirty="0"/>
          </a:p>
          <a:p>
            <a:r>
              <a:rPr lang="vi-VN" dirty="0"/>
              <a:t>Để chúng tôi có thể phát triển ứng dụng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4D4985-4795-95EC-BD88-32EC5B681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7424"/>
            <a:ext cx="9144000" cy="454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3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286</TotalTime>
  <Words>88</Words>
  <Application>Microsoft Office PowerPoint</Application>
  <PresentationFormat>On-screen Show (4:3)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Lato</vt:lpstr>
      <vt:lpstr>Office Theme</vt:lpstr>
      <vt:lpstr>PowerPoint Presentation</vt:lpstr>
      <vt:lpstr>ĐỒ ÁN THIẾT KẾ I</vt:lpstr>
      <vt:lpstr>Bước 0: Đảm bảo thiết bị có kết nối mạng</vt:lpstr>
      <vt:lpstr>Bước 1: Chạy main.exe</vt:lpstr>
      <vt:lpstr>Bước 2: Chờ đến khi hiện ra màn hình như sau</vt:lpstr>
      <vt:lpstr>Bước 3:Chạy file chatbot.html </vt:lpstr>
      <vt:lpstr>Bước 4: Enjoy</vt:lpstr>
      <vt:lpstr>Bước 5: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k p</cp:lastModifiedBy>
  <cp:revision>22</cp:revision>
  <dcterms:created xsi:type="dcterms:W3CDTF">2021-05-28T04:32:29Z</dcterms:created>
  <dcterms:modified xsi:type="dcterms:W3CDTF">2024-12-15T12:32:05Z</dcterms:modified>
</cp:coreProperties>
</file>