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90" y="27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file </a:t>
            </a:r>
            <a:r>
              <a:rPr lang="en-US" dirty="0" err="1" smtClean="0"/>
              <a:t>dtsi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Chứa</a:t>
            </a:r>
            <a:r>
              <a:rPr lang="en-US" dirty="0" smtClean="0"/>
              <a:t> các thông tin chung của </a:t>
            </a:r>
            <a:r>
              <a:rPr lang="en-US" dirty="0" err="1" smtClean="0"/>
              <a:t>SoC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file </a:t>
            </a:r>
            <a:r>
              <a:rPr lang="en-US" dirty="0" err="1" smtClean="0"/>
              <a:t>dts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Chứa</a:t>
            </a:r>
            <a:r>
              <a:rPr lang="en-US" dirty="0" smtClean="0"/>
              <a:t> thông tin private của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file </a:t>
            </a:r>
            <a:r>
              <a:rPr lang="en-US" dirty="0" err="1" smtClean="0"/>
              <a:t>dtb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 smtClean="0"/>
              <a:t>Được compile từ file dts và dtsi</a:t>
            </a:r>
            <a:endParaRPr lang="en-US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make ARCH=arm CROSS_COMPILE=arm-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gnueabihf</a:t>
            </a:r>
            <a:r>
              <a:rPr lang="en-US" dirty="0" smtClean="0"/>
              <a:t>- make </a:t>
            </a:r>
            <a:r>
              <a:rPr lang="en-US" dirty="0" err="1" smtClean="0"/>
              <a:t>dtbs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 smtClean="0"/>
              <a:t>Có thể dịch ngược file dtsi từ file dtb</a:t>
            </a:r>
            <a:endParaRPr lang="en-US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dtc</a:t>
            </a:r>
            <a:r>
              <a:rPr lang="en-US" dirty="0" smtClean="0"/>
              <a:t> -I </a:t>
            </a:r>
            <a:r>
              <a:rPr lang="en-US" dirty="0" err="1" smtClean="0"/>
              <a:t>dtb</a:t>
            </a:r>
            <a:r>
              <a:rPr lang="en-US" dirty="0" smtClean="0"/>
              <a:t> -O </a:t>
            </a:r>
            <a:r>
              <a:rPr lang="en-US" dirty="0" err="1" smtClean="0"/>
              <a:t>dtsarch</a:t>
            </a:r>
            <a:r>
              <a:rPr lang="en-US" dirty="0" smtClean="0"/>
              <a:t>/arm/boot/</a:t>
            </a:r>
            <a:r>
              <a:rPr lang="en-US" dirty="0" err="1" smtClean="0"/>
              <a:t>dts</a:t>
            </a:r>
            <a:r>
              <a:rPr lang="en-US" dirty="0" smtClean="0"/>
              <a:t> imx6dl-sabrelite.dtb &gt;path/to/</a:t>
            </a:r>
            <a:r>
              <a:rPr lang="en-US" dirty="0" err="1" smtClean="0"/>
              <a:t>my_devicetree.dts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Device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Quy ước đặt tên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Quy ước đặt giá trị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string-property = "a string";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const char *</a:t>
            </a:r>
            <a:r>
              <a:rPr lang="en-US" dirty="0" err="1" smtClean="0"/>
              <a:t>my_string</a:t>
            </a:r>
            <a:r>
              <a:rPr lang="en-US" dirty="0" smtClean="0"/>
              <a:t> = NULL; </a:t>
            </a:r>
            <a:r>
              <a:rPr lang="en-US" dirty="0" err="1" smtClean="0"/>
              <a:t>of_property_read_string</a:t>
            </a:r>
            <a:r>
              <a:rPr lang="en-US" dirty="0" smtClean="0"/>
              <a:t>(</a:t>
            </a:r>
            <a:r>
              <a:rPr lang="en-US" dirty="0" err="1" smtClean="0"/>
              <a:t>pdev</a:t>
            </a:r>
            <a:r>
              <a:rPr lang="en-US" dirty="0" smtClean="0"/>
              <a:t>-&gt;</a:t>
            </a:r>
            <a:r>
              <a:rPr lang="en-US" dirty="0" err="1" smtClean="0"/>
              <a:t>dev.of_node</a:t>
            </a:r>
            <a:r>
              <a:rPr lang="en-US" dirty="0" smtClean="0"/>
              <a:t>, "string-property", &amp;</a:t>
            </a:r>
            <a:r>
              <a:rPr lang="en-US" dirty="0" err="1" smtClean="0"/>
              <a:t>my_string</a:t>
            </a:r>
            <a:r>
              <a:rPr lang="en-US" dirty="0" smtClean="0"/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32 bit và </a:t>
            </a:r>
            <a:r>
              <a:rPr lang="en-US" dirty="0" err="1" smtClean="0"/>
              <a:t>mảng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one-int-property = &lt;197&gt;;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 of_property_read_u32(const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device_node</a:t>
            </a:r>
            <a:r>
              <a:rPr lang="en-US" dirty="0" smtClean="0"/>
              <a:t> *np, "one-int-property", u32 index, u32 *</a:t>
            </a:r>
            <a:r>
              <a:rPr lang="en-US" dirty="0" err="1" smtClean="0"/>
              <a:t>out_value</a:t>
            </a:r>
            <a:r>
              <a:rPr lang="en-US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int-list-property = &lt;1350000 0x54dae47 1250000 1200000&gt;;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 of_property_read_u32_array(const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device_node</a:t>
            </a:r>
            <a:r>
              <a:rPr lang="en-US" dirty="0" smtClean="0"/>
              <a:t> *np, "int-list-property", u32 *</a:t>
            </a:r>
            <a:r>
              <a:rPr lang="en-US" dirty="0" err="1" smtClean="0"/>
              <a:t>out_values</a:t>
            </a:r>
            <a:r>
              <a:rPr lang="en-US" dirty="0" smtClean="0"/>
              <a:t>, </a:t>
            </a:r>
            <a:r>
              <a:rPr lang="en-US" dirty="0" err="1" smtClean="0"/>
              <a:t>size_tsz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bus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#address-cells = &lt;2&gt;;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#size-cells = &lt;2&gt;;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n-NO" dirty="0" smtClean="0"/>
              <a:t>reg = &lt;0x0 0x40055000 0x0 0x1000&gt;;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interrupt-controller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Consumer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 interrupts = &lt;0 42 4&gt;;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https://events.static.linuxfound.org/sites/events/files/slides/petazzoni-device-tree-dummies.pdf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/include/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of.h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Các hàm parser data nằm phân tán ở driver 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Tìm hiểu qua /Documentation/</a:t>
            </a:r>
            <a:r>
              <a:rPr lang="en-US" dirty="0" err="1" smtClean="0"/>
              <a:t>devicetree</a:t>
            </a:r>
            <a:r>
              <a:rPr lang="en-US" dirty="0" smtClean="0"/>
              <a:t>/bindings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clocks = &lt;&amp;</a:t>
            </a:r>
            <a:r>
              <a:rPr lang="en-US" dirty="0" err="1" smtClean="0"/>
              <a:t>clks</a:t>
            </a:r>
            <a:r>
              <a:rPr lang="en-US" dirty="0" smtClean="0"/>
              <a:t> S32V234_CLK_CAN0&gt;, &lt;&amp;</a:t>
            </a:r>
            <a:r>
              <a:rPr lang="en-US" dirty="0" err="1" smtClean="0"/>
              <a:t>clks</a:t>
            </a:r>
            <a:r>
              <a:rPr lang="en-US" dirty="0" smtClean="0"/>
              <a:t> S32V234_CLK_CAN&gt;;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clock-names = "</a:t>
            </a:r>
            <a:r>
              <a:rPr lang="en-US" dirty="0" err="1" smtClean="0"/>
              <a:t>ipg</a:t>
            </a:r>
            <a:r>
              <a:rPr lang="en-US" dirty="0" smtClean="0"/>
              <a:t>", "per";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clk_ipg</a:t>
            </a:r>
            <a:r>
              <a:rPr lang="en-US" dirty="0" smtClean="0"/>
              <a:t> = </a:t>
            </a:r>
            <a:r>
              <a:rPr lang="en-US" dirty="0" err="1" smtClean="0"/>
              <a:t>devm_clk_get</a:t>
            </a:r>
            <a:r>
              <a:rPr lang="en-US" dirty="0" smtClean="0"/>
              <a:t>(&amp;</a:t>
            </a:r>
            <a:r>
              <a:rPr lang="en-US" dirty="0" err="1" smtClean="0"/>
              <a:t>pdev</a:t>
            </a:r>
            <a:r>
              <a:rPr lang="en-US" dirty="0" smtClean="0"/>
              <a:t>-&gt;dev, "</a:t>
            </a:r>
            <a:r>
              <a:rPr lang="en-US" dirty="0" err="1" smtClean="0"/>
              <a:t>ipg</a:t>
            </a:r>
            <a:r>
              <a:rPr lang="en-US" dirty="0" smtClean="0"/>
              <a:t>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smtClean="0"/>
              <a:t>bus</a:t>
            </a:r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ngắt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events.static.linuxfound.org/sites/events/files/slides/petazzoni-device-tree-dummies.pdf</a:t>
            </a:r>
          </a:p>
          <a:p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of.h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Được get ra bởi các hàm parser array, </a:t>
            </a:r>
            <a:r>
              <a:rPr lang="vi-VN" dirty="0" smtClean="0"/>
              <a:t>value</a:t>
            </a:r>
            <a:endParaRPr lang="en-US" dirty="0" smtClean="0"/>
          </a:p>
          <a:p>
            <a:pPr lvl="1"/>
            <a:r>
              <a:rPr lang="en-US" dirty="0"/>
              <a:t>one-int-property = &lt;197&gt;; int-list-property = &lt;1350000 0x54dae47 1250000 1200000</a:t>
            </a:r>
            <a:r>
              <a:rPr lang="en-US" dirty="0" smtClean="0"/>
              <a:t>&gt;;</a:t>
            </a:r>
          </a:p>
          <a:p>
            <a:pPr lvl="1"/>
            <a:r>
              <a:rPr lang="en-US" dirty="0"/>
              <a:t>int of_property_read_u32_array(const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device_node</a:t>
            </a:r>
            <a:r>
              <a:rPr lang="en-US" dirty="0"/>
              <a:t> *np, const char *</a:t>
            </a:r>
            <a:r>
              <a:rPr lang="en-US" dirty="0" err="1"/>
              <a:t>propname</a:t>
            </a:r>
            <a:r>
              <a:rPr lang="en-US" dirty="0"/>
              <a:t>, u32 *</a:t>
            </a:r>
            <a:r>
              <a:rPr lang="en-US" dirty="0" err="1"/>
              <a:t>out_values</a:t>
            </a:r>
            <a:r>
              <a:rPr lang="en-US" dirty="0"/>
              <a:t>, </a:t>
            </a:r>
            <a:r>
              <a:rPr lang="en-US" dirty="0" err="1"/>
              <a:t>size_tsz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/>
              <a:t>Driver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thông tin từ dữ liệu </a:t>
            </a:r>
            <a:r>
              <a:rPr lang="en-US" dirty="0" err="1"/>
              <a:t>thô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Các </a:t>
            </a:r>
            <a:r>
              <a:rPr lang="en-US" sz="3200" dirty="0" err="1"/>
              <a:t>cú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bởi</a:t>
            </a:r>
            <a:r>
              <a:rPr lang="en-US" sz="3200" dirty="0"/>
              <a:t> driver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Các hàm parser data nằm phân tán ở driver </a:t>
            </a:r>
            <a:r>
              <a:rPr lang="da-DK" dirty="0" smtClean="0"/>
              <a:t>core</a:t>
            </a:r>
          </a:p>
          <a:p>
            <a:r>
              <a:rPr lang="en-US" dirty="0"/>
              <a:t>Tìm hiểu qua /</a:t>
            </a:r>
            <a:r>
              <a:rPr lang="en-US" dirty="0" smtClean="0"/>
              <a:t>Documentation/</a:t>
            </a:r>
            <a:r>
              <a:rPr lang="en-US" dirty="0" err="1" smtClean="0"/>
              <a:t>devicetree</a:t>
            </a:r>
            <a:r>
              <a:rPr lang="en-US" dirty="0" smtClean="0"/>
              <a:t>/bindings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865" y="1190847"/>
            <a:ext cx="6547594" cy="299739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245" y="1076383"/>
            <a:ext cx="4246736" cy="33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210" y="871538"/>
            <a:ext cx="4157580" cy="3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36" y="999462"/>
            <a:ext cx="7721205" cy="311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2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kipalog.com/posts/Device-Tree-trong-Linux</a:t>
            </a:r>
          </a:p>
          <a:p>
            <a:r>
              <a:rPr lang="en-US" dirty="0"/>
              <a:t>https</a:t>
            </a:r>
            <a:r>
              <a:rPr lang="en-US"/>
              <a:t>://</a:t>
            </a:r>
            <a:r>
              <a:rPr lang="en-US" smtClean="0"/>
              <a:t>events.static.linuxfound.org/sites/events/files/slides/petazzoni-device-tree-dummies.pdf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  <a:endParaRPr lang="en-US" dirty="0" smtClean="0"/>
          </a:p>
          <a:p>
            <a:pPr lvl="0"/>
            <a:r>
              <a:rPr lang="en-US" dirty="0"/>
              <a:t>Device </a:t>
            </a:r>
            <a:r>
              <a:rPr lang="en-US" dirty="0" smtClean="0"/>
              <a:t>Tree </a:t>
            </a:r>
            <a:r>
              <a:rPr lang="en-US" dirty="0"/>
              <a:t>syntax</a:t>
            </a:r>
            <a:endParaRPr lang="en-US" dirty="0" smtClean="0"/>
          </a:p>
          <a:p>
            <a:pPr lvl="0"/>
            <a:r>
              <a:rPr lang="en-US" dirty="0" smtClean="0"/>
              <a:t>Use device in driver</a:t>
            </a:r>
            <a:endParaRPr lang="en-US" dirty="0" smtClean="0"/>
          </a:p>
          <a:p>
            <a:pPr lvl="0"/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Old style of kernel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 style with device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17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2" y="2119194"/>
            <a:ext cx="4039164" cy="1695687"/>
          </a:xfrm>
        </p:spPr>
      </p:pic>
      <p:pic>
        <p:nvPicPr>
          <p:cNvPr id="24" name="Content Placeholder 2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2" y="1340212"/>
            <a:ext cx="4041775" cy="20208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53" y="3242717"/>
            <a:ext cx="3466213" cy="7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evice tree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change the </a:t>
            </a:r>
            <a:r>
              <a:rPr lang="en-US" dirty="0" smtClean="0"/>
              <a:t>configuration</a:t>
            </a:r>
          </a:p>
          <a:p>
            <a:r>
              <a:rPr lang="en-US" dirty="0"/>
              <a:t>Easily add support for new </a:t>
            </a:r>
            <a:r>
              <a:rPr lang="en-US" dirty="0" smtClean="0"/>
              <a:t>hardware</a:t>
            </a:r>
          </a:p>
          <a:p>
            <a:r>
              <a:rPr lang="en-US" dirty="0"/>
              <a:t>Can reuse and over ride existing .</a:t>
            </a:r>
            <a:r>
              <a:rPr lang="en-US" dirty="0" err="1" smtClean="0"/>
              <a:t>dts</a:t>
            </a:r>
            <a:r>
              <a:rPr lang="en-US" dirty="0" smtClean="0"/>
              <a:t> files</a:t>
            </a:r>
          </a:p>
          <a:p>
            <a:r>
              <a:rPr lang="en-US" dirty="0"/>
              <a:t>Easy to read and understand descriptions of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Các file </a:t>
            </a:r>
            <a:r>
              <a:rPr lang="en-US" dirty="0" err="1" smtClean="0"/>
              <a:t>dtsi</a:t>
            </a:r>
            <a:endParaRPr lang="en-US" dirty="0" smtClean="0"/>
          </a:p>
          <a:p>
            <a:pPr lvl="1"/>
            <a:r>
              <a:rPr lang="en-US" dirty="0" err="1"/>
              <a:t>Chứa</a:t>
            </a:r>
            <a:r>
              <a:rPr lang="en-US" dirty="0"/>
              <a:t> các thông tin chung của </a:t>
            </a:r>
            <a:r>
              <a:rPr lang="en-US" dirty="0" err="1" smtClean="0"/>
              <a:t>SoC</a:t>
            </a:r>
            <a:endParaRPr lang="en-US" dirty="0" smtClean="0"/>
          </a:p>
          <a:p>
            <a:r>
              <a:rPr lang="en-US" dirty="0"/>
              <a:t>Các file </a:t>
            </a:r>
            <a:r>
              <a:rPr lang="en-US" dirty="0" err="1" smtClean="0"/>
              <a:t>dts</a:t>
            </a:r>
            <a:endParaRPr lang="en-US" dirty="0" smtClean="0"/>
          </a:p>
          <a:p>
            <a:pPr lvl="1"/>
            <a:r>
              <a:rPr lang="en-US" dirty="0" err="1"/>
              <a:t>Chứa</a:t>
            </a:r>
            <a:r>
              <a:rPr lang="en-US" dirty="0"/>
              <a:t> thông tin private của board</a:t>
            </a:r>
            <a:endParaRPr lang="en-US" dirty="0" smtClean="0"/>
          </a:p>
          <a:p>
            <a:r>
              <a:rPr lang="en-US" dirty="0"/>
              <a:t>Các file </a:t>
            </a:r>
            <a:r>
              <a:rPr lang="en-US" dirty="0" err="1" smtClean="0"/>
              <a:t>dtb</a:t>
            </a:r>
            <a:endParaRPr lang="en-US" dirty="0" smtClean="0"/>
          </a:p>
          <a:p>
            <a:pPr lvl="1"/>
            <a:r>
              <a:rPr lang="en-US" dirty="0"/>
              <a:t>make ARCH=arm CROSS_COMPILE=arm-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gnueabihf</a:t>
            </a:r>
            <a:r>
              <a:rPr lang="en-US" dirty="0"/>
              <a:t>- make </a:t>
            </a:r>
            <a:r>
              <a:rPr lang="en-US" dirty="0" err="1" smtClean="0"/>
              <a:t>dtbs</a:t>
            </a:r>
            <a:endParaRPr lang="en-US" dirty="0" smtClean="0"/>
          </a:p>
          <a:p>
            <a:pPr lvl="1"/>
            <a:r>
              <a:rPr lang="en-US" dirty="0" err="1"/>
              <a:t>dtc</a:t>
            </a:r>
            <a:r>
              <a:rPr lang="en-US" dirty="0"/>
              <a:t> -I </a:t>
            </a:r>
            <a:r>
              <a:rPr lang="en-US" dirty="0" err="1"/>
              <a:t>dtb</a:t>
            </a:r>
            <a:r>
              <a:rPr lang="en-US" dirty="0"/>
              <a:t> -O </a:t>
            </a:r>
            <a:r>
              <a:rPr lang="en-US" dirty="0" err="1"/>
              <a:t>dtsarch</a:t>
            </a:r>
            <a:r>
              <a:rPr lang="en-US" dirty="0"/>
              <a:t>/arm/boot/</a:t>
            </a:r>
            <a:r>
              <a:rPr lang="en-US" dirty="0" err="1"/>
              <a:t>dts</a:t>
            </a:r>
            <a:r>
              <a:rPr lang="en-US" dirty="0"/>
              <a:t> imx6dl-sabrelite.dtb &gt;path/to/</a:t>
            </a:r>
            <a:r>
              <a:rPr lang="en-US" dirty="0" err="1"/>
              <a:t>my_devicetree.dts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ooting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 loader load kernel image and </a:t>
            </a:r>
            <a:r>
              <a:rPr lang="en-US" dirty="0" err="1"/>
              <a:t>dtb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r>
              <a:rPr lang="en-US" dirty="0"/>
              <a:t>Initialize hardware data </a:t>
            </a:r>
            <a:r>
              <a:rPr lang="en-US" dirty="0" smtClean="0"/>
              <a:t>base</a:t>
            </a:r>
          </a:p>
          <a:p>
            <a:r>
              <a:rPr lang="en-US" dirty="0"/>
              <a:t>Call probe function of all drives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Basic </a:t>
            </a:r>
            <a:r>
              <a:rPr lang="en-US" dirty="0" err="1" smtClean="0"/>
              <a:t>syntaxc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Device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Label</a:t>
            </a:r>
          </a:p>
          <a:p>
            <a:r>
              <a:rPr lang="vi-VN" dirty="0"/>
              <a:t>Quy ước đặt </a:t>
            </a:r>
            <a:r>
              <a:rPr lang="vi-VN" dirty="0" smtClean="0"/>
              <a:t>tên</a:t>
            </a:r>
            <a:endParaRPr lang="en-US" dirty="0" smtClean="0"/>
          </a:p>
          <a:p>
            <a:r>
              <a:rPr lang="vi-VN" dirty="0"/>
              <a:t>Quy ước đặt giá </a:t>
            </a:r>
            <a:r>
              <a:rPr lang="vi-VN" dirty="0" smtClean="0"/>
              <a:t>trị</a:t>
            </a:r>
            <a:endParaRPr lang="en-US" dirty="0" smtClean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32 bit và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9079" y="900114"/>
            <a:ext cx="4532375" cy="33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và sử dụng device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sử dụng </a:t>
            </a:r>
            <a:r>
              <a:rPr lang="en-US" dirty="0" err="1"/>
              <a:t>kiểu</a:t>
            </a:r>
            <a:r>
              <a:rPr lang="en-US" dirty="0"/>
              <a:t> of match 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Driver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of match table có </a:t>
            </a:r>
            <a:r>
              <a:rPr lang="en-US" dirty="0" err="1"/>
              <a:t>chứa</a:t>
            </a:r>
            <a:r>
              <a:rPr lang="en-US" dirty="0"/>
              <a:t> các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smtClean="0"/>
              <a:t>compatible</a:t>
            </a:r>
          </a:p>
          <a:p>
            <a:pPr lvl="1"/>
            <a:r>
              <a:rPr lang="vi-VN" dirty="0"/>
              <a:t>Device node có trường </a:t>
            </a:r>
            <a:r>
              <a:rPr lang="vi-VN" dirty="0" smtClean="0"/>
              <a:t>competible</a:t>
            </a:r>
            <a:endParaRPr lang="en-US" dirty="0" smtClean="0"/>
          </a:p>
          <a:p>
            <a:pPr lvl="1"/>
            <a:r>
              <a:rPr lang="vi-VN" dirty="0"/>
              <a:t>Nếu 2 chuỗi compatible trùng nhau thì hàm probe của driver được gọi và truyền vào con trỏ chứa device node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Các template information của device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r>
              <a:rPr lang="en-US" dirty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 smtClean="0"/>
              <a:t>nghĩa</a:t>
            </a:r>
            <a:endParaRPr lang="en-US" dirty="0" smtClean="0"/>
          </a:p>
          <a:p>
            <a:r>
              <a:rPr lang="en-US" dirty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driver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6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1940</TotalTime>
  <Words>794</Words>
  <Application>Microsoft Office PowerPoint</Application>
  <PresentationFormat>On-screen Show (16:9)</PresentationFormat>
  <Paragraphs>140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Template_Internal_Course</vt:lpstr>
      <vt:lpstr>Device tree</vt:lpstr>
      <vt:lpstr>Agenda</vt:lpstr>
      <vt:lpstr>Introduction</vt:lpstr>
      <vt:lpstr>Device tree advantage</vt:lpstr>
      <vt:lpstr>Device tree building</vt:lpstr>
      <vt:lpstr>Booting flow</vt:lpstr>
      <vt:lpstr>Device Tree Basic syntaxc</vt:lpstr>
      <vt:lpstr>Đăng ký và sử dụng device node</vt:lpstr>
      <vt:lpstr>Các template information của device tree</vt:lpstr>
      <vt:lpstr>Các cú pháp chuẩn</vt:lpstr>
      <vt:lpstr>Các cú pháp tự định nghĩa</vt:lpstr>
      <vt:lpstr>Các cú pháp hỗ trợ bởi driver code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317</cp:revision>
  <dcterms:created xsi:type="dcterms:W3CDTF">2015-08-31T01:44:46Z</dcterms:created>
  <dcterms:modified xsi:type="dcterms:W3CDTF">2019-08-14T06:32:41Z</dcterms:modified>
</cp:coreProperties>
</file>