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8" r:id="rId12"/>
    <p:sldId id="264" r:id="rId13"/>
    <p:sldId id="269" r:id="rId14"/>
    <p:sldId id="270" r:id="rId15"/>
    <p:sldId id="265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7FB99-2D37-4CB3-B568-371705D5D19F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BB3FFA-525B-424A-B678-DBA840E1A0FC}">
      <dgm:prSet/>
      <dgm:spPr/>
      <dgm:t>
        <a:bodyPr/>
        <a:lstStyle/>
        <a:p>
          <a:pPr rtl="0"/>
          <a:r>
            <a:rPr lang="en-US" baseline="0" dirty="0" err="1" smtClean="0"/>
            <a:t>Introduct</a:t>
          </a:r>
          <a:r>
            <a:rPr lang="en-US" baseline="0" dirty="0" smtClean="0"/>
            <a:t> SPI protocol</a:t>
          </a:r>
          <a:endParaRPr lang="en-US" dirty="0"/>
        </a:p>
      </dgm:t>
    </dgm:pt>
    <dgm:pt modelId="{3838D3A6-D6D4-4B1F-8DC8-8AF4E71A0950}" type="parTrans" cxnId="{6BA5CB60-3E5D-41B1-B726-B5417A5DEC0F}">
      <dgm:prSet/>
      <dgm:spPr/>
      <dgm:t>
        <a:bodyPr/>
        <a:lstStyle/>
        <a:p>
          <a:endParaRPr lang="en-US"/>
        </a:p>
      </dgm:t>
    </dgm:pt>
    <dgm:pt modelId="{B6D1BA3B-1505-4E5E-BE11-6DCD6F573A4F}" type="sibTrans" cxnId="{6BA5CB60-3E5D-41B1-B726-B5417A5DEC0F}">
      <dgm:prSet/>
      <dgm:spPr/>
      <dgm:t>
        <a:bodyPr/>
        <a:lstStyle/>
        <a:p>
          <a:endParaRPr lang="en-US"/>
        </a:p>
      </dgm:t>
    </dgm:pt>
    <dgm:pt modelId="{B8F883E7-D5D5-4984-A0CB-96CD627A9FF8}">
      <dgm:prSet/>
      <dgm:spPr/>
      <dgm:t>
        <a:bodyPr/>
        <a:lstStyle/>
        <a:p>
          <a:pPr rtl="0"/>
          <a:r>
            <a:rPr lang="en-US" baseline="0" smtClean="0"/>
            <a:t>Linux SPI concepts</a:t>
          </a:r>
          <a:endParaRPr lang="en-US"/>
        </a:p>
      </dgm:t>
    </dgm:pt>
    <dgm:pt modelId="{635C862C-1891-4CB5-93EE-A1BC14D125F6}" type="parTrans" cxnId="{09C981BC-B3C6-4702-AFD4-E1E9BC14E416}">
      <dgm:prSet/>
      <dgm:spPr/>
      <dgm:t>
        <a:bodyPr/>
        <a:lstStyle/>
        <a:p>
          <a:endParaRPr lang="en-US"/>
        </a:p>
      </dgm:t>
    </dgm:pt>
    <dgm:pt modelId="{68D94E9A-BC5C-4116-AB94-BDA89D8CBEC3}" type="sibTrans" cxnId="{09C981BC-B3C6-4702-AFD4-E1E9BC14E416}">
      <dgm:prSet/>
      <dgm:spPr/>
      <dgm:t>
        <a:bodyPr/>
        <a:lstStyle/>
        <a:p>
          <a:endParaRPr lang="en-US"/>
        </a:p>
      </dgm:t>
    </dgm:pt>
    <dgm:pt modelId="{359E1014-8E32-46DC-A075-1DAECF52B0A3}">
      <dgm:prSet/>
      <dgm:spPr/>
      <dgm:t>
        <a:bodyPr/>
        <a:lstStyle/>
        <a:p>
          <a:pPr rtl="0"/>
          <a:r>
            <a:rPr lang="en-US" baseline="0" smtClean="0"/>
            <a:t>Implement SPI protocol driver</a:t>
          </a:r>
          <a:endParaRPr lang="en-US"/>
        </a:p>
      </dgm:t>
    </dgm:pt>
    <dgm:pt modelId="{7559CBA7-440F-4D7D-84AB-DB4D8C93A174}" type="parTrans" cxnId="{58213B1C-E02E-4744-AC63-E2FA07420D8C}">
      <dgm:prSet/>
      <dgm:spPr/>
      <dgm:t>
        <a:bodyPr/>
        <a:lstStyle/>
        <a:p>
          <a:endParaRPr lang="en-US"/>
        </a:p>
      </dgm:t>
    </dgm:pt>
    <dgm:pt modelId="{9E3F0190-6CE6-4B3E-80F2-9A0891A7B1A0}" type="sibTrans" cxnId="{58213B1C-E02E-4744-AC63-E2FA07420D8C}">
      <dgm:prSet/>
      <dgm:spPr/>
      <dgm:t>
        <a:bodyPr/>
        <a:lstStyle/>
        <a:p>
          <a:endParaRPr lang="en-US"/>
        </a:p>
      </dgm:t>
    </dgm:pt>
    <dgm:pt modelId="{8692F594-7FB9-4B98-B498-85B26CE98964}">
      <dgm:prSet/>
      <dgm:spPr/>
      <dgm:t>
        <a:bodyPr/>
        <a:lstStyle/>
        <a:p>
          <a:pPr rtl="0"/>
          <a:r>
            <a:rPr lang="en-US" baseline="0" smtClean="0"/>
            <a:t>Demo SPI driver with LCD Nokia 5110</a:t>
          </a:r>
          <a:endParaRPr lang="en-US"/>
        </a:p>
      </dgm:t>
    </dgm:pt>
    <dgm:pt modelId="{27FB34F8-B824-4E86-834A-BAD45CD4E76F}" type="parTrans" cxnId="{D4245C6C-25C3-43C4-BDC4-6BB9EA332631}">
      <dgm:prSet/>
      <dgm:spPr/>
      <dgm:t>
        <a:bodyPr/>
        <a:lstStyle/>
        <a:p>
          <a:endParaRPr lang="en-US"/>
        </a:p>
      </dgm:t>
    </dgm:pt>
    <dgm:pt modelId="{BFABF673-EE79-4A3C-90BC-066589A3FB7B}" type="sibTrans" cxnId="{D4245C6C-25C3-43C4-BDC4-6BB9EA332631}">
      <dgm:prSet/>
      <dgm:spPr/>
      <dgm:t>
        <a:bodyPr/>
        <a:lstStyle/>
        <a:p>
          <a:endParaRPr lang="en-US"/>
        </a:p>
      </dgm:t>
    </dgm:pt>
    <dgm:pt modelId="{5ED97D46-F0E6-458B-8054-4314ECEA95BF}" type="pres">
      <dgm:prSet presAssocID="{5A77FB99-2D37-4CB3-B568-371705D5D19F}" presName="linearFlow" presStyleCnt="0">
        <dgm:presLayoutVars>
          <dgm:dir/>
          <dgm:resizeHandles val="exact"/>
        </dgm:presLayoutVars>
      </dgm:prSet>
      <dgm:spPr/>
    </dgm:pt>
    <dgm:pt modelId="{99345682-9E23-4B14-88B1-EC23588F9021}" type="pres">
      <dgm:prSet presAssocID="{88BB3FFA-525B-424A-B678-DBA840E1A0FC}" presName="composite" presStyleCnt="0"/>
      <dgm:spPr/>
    </dgm:pt>
    <dgm:pt modelId="{DCF93017-28BB-4B4D-A2F4-30DE7CF7629C}" type="pres">
      <dgm:prSet presAssocID="{88BB3FFA-525B-424A-B678-DBA840E1A0FC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4AFB78-239E-40F4-B11B-ED25BBF7CAD4}" type="pres">
      <dgm:prSet presAssocID="{88BB3FFA-525B-424A-B678-DBA840E1A0FC}" presName="txShp" presStyleLbl="node1" presStyleIdx="0" presStyleCnt="4">
        <dgm:presLayoutVars>
          <dgm:bulletEnabled val="1"/>
        </dgm:presLayoutVars>
      </dgm:prSet>
      <dgm:spPr/>
    </dgm:pt>
    <dgm:pt modelId="{A7CF2441-6282-4B36-B165-41AEEA4EB087}" type="pres">
      <dgm:prSet presAssocID="{B6D1BA3B-1505-4E5E-BE11-6DCD6F573A4F}" presName="spacing" presStyleCnt="0"/>
      <dgm:spPr/>
    </dgm:pt>
    <dgm:pt modelId="{2BB81C93-2A71-42DB-8C4A-A35A1473B47D}" type="pres">
      <dgm:prSet presAssocID="{B8F883E7-D5D5-4984-A0CB-96CD627A9FF8}" presName="composite" presStyleCnt="0"/>
      <dgm:spPr/>
    </dgm:pt>
    <dgm:pt modelId="{3166363C-26BA-4397-9793-CE91B87EFCA2}" type="pres">
      <dgm:prSet presAssocID="{B8F883E7-D5D5-4984-A0CB-96CD627A9FF8}" presName="imgShp" presStyleLbl="fg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544D1A-37F0-4CE8-A56D-E6E975E00282}" type="pres">
      <dgm:prSet presAssocID="{B8F883E7-D5D5-4984-A0CB-96CD627A9FF8}" presName="txShp" presStyleLbl="node1" presStyleIdx="1" presStyleCnt="4">
        <dgm:presLayoutVars>
          <dgm:bulletEnabled val="1"/>
        </dgm:presLayoutVars>
      </dgm:prSet>
      <dgm:spPr/>
    </dgm:pt>
    <dgm:pt modelId="{79ABC124-F478-41B1-A1BC-81299C5BF2F1}" type="pres">
      <dgm:prSet presAssocID="{68D94E9A-BC5C-4116-AB94-BDA89D8CBEC3}" presName="spacing" presStyleCnt="0"/>
      <dgm:spPr/>
    </dgm:pt>
    <dgm:pt modelId="{143049FB-794A-4938-A183-A4B327E4A88D}" type="pres">
      <dgm:prSet presAssocID="{359E1014-8E32-46DC-A075-1DAECF52B0A3}" presName="composite" presStyleCnt="0"/>
      <dgm:spPr/>
    </dgm:pt>
    <dgm:pt modelId="{DE2BE715-E37D-4B67-B76D-2B4F9C6C6DD3}" type="pres">
      <dgm:prSet presAssocID="{359E1014-8E32-46DC-A075-1DAECF52B0A3}" presName="imgShp" presStyleLbl="fgImgPlace1" presStyleIdx="2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CAA717-874E-44FA-BE1F-55A059FCBEFF}" type="pres">
      <dgm:prSet presAssocID="{359E1014-8E32-46DC-A075-1DAECF52B0A3}" presName="txShp" presStyleLbl="node1" presStyleIdx="2" presStyleCnt="4">
        <dgm:presLayoutVars>
          <dgm:bulletEnabled val="1"/>
        </dgm:presLayoutVars>
      </dgm:prSet>
      <dgm:spPr/>
    </dgm:pt>
    <dgm:pt modelId="{8AD18995-7250-42D1-8D1E-ED2E00851254}" type="pres">
      <dgm:prSet presAssocID="{9E3F0190-6CE6-4B3E-80F2-9A0891A7B1A0}" presName="spacing" presStyleCnt="0"/>
      <dgm:spPr/>
    </dgm:pt>
    <dgm:pt modelId="{AA4E8C55-B67A-4AC3-A947-79ADFF548C60}" type="pres">
      <dgm:prSet presAssocID="{8692F594-7FB9-4B98-B498-85B26CE98964}" presName="composite" presStyleCnt="0"/>
      <dgm:spPr/>
    </dgm:pt>
    <dgm:pt modelId="{84CC2855-B3FE-4295-8F72-66CA50D50739}" type="pres">
      <dgm:prSet presAssocID="{8692F594-7FB9-4B98-B498-85B26CE98964}" presName="imgShp" presStyleLbl="fgImgPlace1" presStyleIdx="3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BBB68D-5204-4E0E-B78F-093560CA941A}" type="pres">
      <dgm:prSet presAssocID="{8692F594-7FB9-4B98-B498-85B26CE98964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245C6C-25C3-43C4-BDC4-6BB9EA332631}" srcId="{5A77FB99-2D37-4CB3-B568-371705D5D19F}" destId="{8692F594-7FB9-4B98-B498-85B26CE98964}" srcOrd="3" destOrd="0" parTransId="{27FB34F8-B824-4E86-834A-BAD45CD4E76F}" sibTransId="{BFABF673-EE79-4A3C-90BC-066589A3FB7B}"/>
    <dgm:cxn modelId="{6BA5CB60-3E5D-41B1-B726-B5417A5DEC0F}" srcId="{5A77FB99-2D37-4CB3-B568-371705D5D19F}" destId="{88BB3FFA-525B-424A-B678-DBA840E1A0FC}" srcOrd="0" destOrd="0" parTransId="{3838D3A6-D6D4-4B1F-8DC8-8AF4E71A0950}" sibTransId="{B6D1BA3B-1505-4E5E-BE11-6DCD6F573A4F}"/>
    <dgm:cxn modelId="{AF65BD0B-806D-426F-9058-62AB8020FA51}" type="presOf" srcId="{88BB3FFA-525B-424A-B678-DBA840E1A0FC}" destId="{1D4AFB78-239E-40F4-B11B-ED25BBF7CAD4}" srcOrd="0" destOrd="0" presId="urn:microsoft.com/office/officeart/2005/8/layout/vList3"/>
    <dgm:cxn modelId="{09C981BC-B3C6-4702-AFD4-E1E9BC14E416}" srcId="{5A77FB99-2D37-4CB3-B568-371705D5D19F}" destId="{B8F883E7-D5D5-4984-A0CB-96CD627A9FF8}" srcOrd="1" destOrd="0" parTransId="{635C862C-1891-4CB5-93EE-A1BC14D125F6}" sibTransId="{68D94E9A-BC5C-4116-AB94-BDA89D8CBEC3}"/>
    <dgm:cxn modelId="{9E30E4D9-B465-4990-B9D0-FE07FCAF95D1}" type="presOf" srcId="{B8F883E7-D5D5-4984-A0CB-96CD627A9FF8}" destId="{20544D1A-37F0-4CE8-A56D-E6E975E00282}" srcOrd="0" destOrd="0" presId="urn:microsoft.com/office/officeart/2005/8/layout/vList3"/>
    <dgm:cxn modelId="{36EA223C-0875-430C-9757-377E10AC9B24}" type="presOf" srcId="{8692F594-7FB9-4B98-B498-85B26CE98964}" destId="{D0BBB68D-5204-4E0E-B78F-093560CA941A}" srcOrd="0" destOrd="0" presId="urn:microsoft.com/office/officeart/2005/8/layout/vList3"/>
    <dgm:cxn modelId="{ABC313B1-BC49-4EAE-A908-8D90D364BA69}" type="presOf" srcId="{5A77FB99-2D37-4CB3-B568-371705D5D19F}" destId="{5ED97D46-F0E6-458B-8054-4314ECEA95BF}" srcOrd="0" destOrd="0" presId="urn:microsoft.com/office/officeart/2005/8/layout/vList3"/>
    <dgm:cxn modelId="{58213B1C-E02E-4744-AC63-E2FA07420D8C}" srcId="{5A77FB99-2D37-4CB3-B568-371705D5D19F}" destId="{359E1014-8E32-46DC-A075-1DAECF52B0A3}" srcOrd="2" destOrd="0" parTransId="{7559CBA7-440F-4D7D-84AB-DB4D8C93A174}" sibTransId="{9E3F0190-6CE6-4B3E-80F2-9A0891A7B1A0}"/>
    <dgm:cxn modelId="{BE3EFC60-6BC7-4DA8-BB6D-6775C1DC7D60}" type="presOf" srcId="{359E1014-8E32-46DC-A075-1DAECF52B0A3}" destId="{58CAA717-874E-44FA-BE1F-55A059FCBEFF}" srcOrd="0" destOrd="0" presId="urn:microsoft.com/office/officeart/2005/8/layout/vList3"/>
    <dgm:cxn modelId="{C65FFD7B-65D8-4D45-8EA1-66169D56923C}" type="presParOf" srcId="{5ED97D46-F0E6-458B-8054-4314ECEA95BF}" destId="{99345682-9E23-4B14-88B1-EC23588F9021}" srcOrd="0" destOrd="0" presId="urn:microsoft.com/office/officeart/2005/8/layout/vList3"/>
    <dgm:cxn modelId="{C36BBE2C-B43B-4F9A-A5D4-D886A5E0956C}" type="presParOf" srcId="{99345682-9E23-4B14-88B1-EC23588F9021}" destId="{DCF93017-28BB-4B4D-A2F4-30DE7CF7629C}" srcOrd="0" destOrd="0" presId="urn:microsoft.com/office/officeart/2005/8/layout/vList3"/>
    <dgm:cxn modelId="{897A2E02-464B-45A4-82AB-2BE36B8F2146}" type="presParOf" srcId="{99345682-9E23-4B14-88B1-EC23588F9021}" destId="{1D4AFB78-239E-40F4-B11B-ED25BBF7CAD4}" srcOrd="1" destOrd="0" presId="urn:microsoft.com/office/officeart/2005/8/layout/vList3"/>
    <dgm:cxn modelId="{B1351806-050F-4F79-802F-ACF6BEAA8733}" type="presParOf" srcId="{5ED97D46-F0E6-458B-8054-4314ECEA95BF}" destId="{A7CF2441-6282-4B36-B165-41AEEA4EB087}" srcOrd="1" destOrd="0" presId="urn:microsoft.com/office/officeart/2005/8/layout/vList3"/>
    <dgm:cxn modelId="{9A92C99C-994C-4162-B8E6-830E7E5872F2}" type="presParOf" srcId="{5ED97D46-F0E6-458B-8054-4314ECEA95BF}" destId="{2BB81C93-2A71-42DB-8C4A-A35A1473B47D}" srcOrd="2" destOrd="0" presId="urn:microsoft.com/office/officeart/2005/8/layout/vList3"/>
    <dgm:cxn modelId="{BA6F2299-8F9A-4B6E-9D6D-F8325A9A78D0}" type="presParOf" srcId="{2BB81C93-2A71-42DB-8C4A-A35A1473B47D}" destId="{3166363C-26BA-4397-9793-CE91B87EFCA2}" srcOrd="0" destOrd="0" presId="urn:microsoft.com/office/officeart/2005/8/layout/vList3"/>
    <dgm:cxn modelId="{77EA8FCF-DD09-4806-BF89-3CBAF331EAE0}" type="presParOf" srcId="{2BB81C93-2A71-42DB-8C4A-A35A1473B47D}" destId="{20544D1A-37F0-4CE8-A56D-E6E975E00282}" srcOrd="1" destOrd="0" presId="urn:microsoft.com/office/officeart/2005/8/layout/vList3"/>
    <dgm:cxn modelId="{1F147E86-3528-4C0F-ADFF-F1CE25DFCE5F}" type="presParOf" srcId="{5ED97D46-F0E6-458B-8054-4314ECEA95BF}" destId="{79ABC124-F478-41B1-A1BC-81299C5BF2F1}" srcOrd="3" destOrd="0" presId="urn:microsoft.com/office/officeart/2005/8/layout/vList3"/>
    <dgm:cxn modelId="{32EEC4E9-A0AB-402E-A077-17C3C1D0FD27}" type="presParOf" srcId="{5ED97D46-F0E6-458B-8054-4314ECEA95BF}" destId="{143049FB-794A-4938-A183-A4B327E4A88D}" srcOrd="4" destOrd="0" presId="urn:microsoft.com/office/officeart/2005/8/layout/vList3"/>
    <dgm:cxn modelId="{8CECB061-0692-49C5-9B37-6C1A516C8E52}" type="presParOf" srcId="{143049FB-794A-4938-A183-A4B327E4A88D}" destId="{DE2BE715-E37D-4B67-B76D-2B4F9C6C6DD3}" srcOrd="0" destOrd="0" presId="urn:microsoft.com/office/officeart/2005/8/layout/vList3"/>
    <dgm:cxn modelId="{48DD7690-BD9A-44F8-AC43-42569949861E}" type="presParOf" srcId="{143049FB-794A-4938-A183-A4B327E4A88D}" destId="{58CAA717-874E-44FA-BE1F-55A059FCBEFF}" srcOrd="1" destOrd="0" presId="urn:microsoft.com/office/officeart/2005/8/layout/vList3"/>
    <dgm:cxn modelId="{6495979D-A58F-498F-89AF-19A8B7A6D32B}" type="presParOf" srcId="{5ED97D46-F0E6-458B-8054-4314ECEA95BF}" destId="{8AD18995-7250-42D1-8D1E-ED2E00851254}" srcOrd="5" destOrd="0" presId="urn:microsoft.com/office/officeart/2005/8/layout/vList3"/>
    <dgm:cxn modelId="{B6E80B93-E1F6-4104-9419-74E155BEDE3D}" type="presParOf" srcId="{5ED97D46-F0E6-458B-8054-4314ECEA95BF}" destId="{AA4E8C55-B67A-4AC3-A947-79ADFF548C60}" srcOrd="6" destOrd="0" presId="urn:microsoft.com/office/officeart/2005/8/layout/vList3"/>
    <dgm:cxn modelId="{434250B6-9B51-4958-8CC2-B3CD43C49E45}" type="presParOf" srcId="{AA4E8C55-B67A-4AC3-A947-79ADFF548C60}" destId="{84CC2855-B3FE-4295-8F72-66CA50D50739}" srcOrd="0" destOrd="0" presId="urn:microsoft.com/office/officeart/2005/8/layout/vList3"/>
    <dgm:cxn modelId="{6BD73E18-759C-4458-BA12-AAD3B33315E5}" type="presParOf" srcId="{AA4E8C55-B67A-4AC3-A947-79ADFF548C60}" destId="{D0BBB68D-5204-4E0E-B78F-093560CA941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FB78-239E-40F4-B11B-ED25BBF7CAD4}">
      <dsp:nvSpPr>
        <dsp:cNvPr id="0" name=""/>
        <dsp:cNvSpPr/>
      </dsp:nvSpPr>
      <dsp:spPr>
        <a:xfrm rot="10800000">
          <a:off x="1916195" y="626"/>
          <a:ext cx="6892360" cy="720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65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dirty="0" err="1" smtClean="0"/>
            <a:t>Introduct</a:t>
          </a:r>
          <a:r>
            <a:rPr lang="en-US" sz="3100" kern="1200" baseline="0" dirty="0" smtClean="0"/>
            <a:t> SPI protocol</a:t>
          </a:r>
          <a:endParaRPr lang="en-US" sz="3100" kern="1200" dirty="0"/>
        </a:p>
      </dsp:txBody>
      <dsp:txXfrm rot="10800000">
        <a:off x="2096345" y="626"/>
        <a:ext cx="6712210" cy="720600"/>
      </dsp:txXfrm>
    </dsp:sp>
    <dsp:sp modelId="{DCF93017-28BB-4B4D-A2F4-30DE7CF7629C}">
      <dsp:nvSpPr>
        <dsp:cNvPr id="0" name=""/>
        <dsp:cNvSpPr/>
      </dsp:nvSpPr>
      <dsp:spPr>
        <a:xfrm>
          <a:off x="1555895" y="626"/>
          <a:ext cx="720600" cy="7206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44D1A-37F0-4CE8-A56D-E6E975E00282}">
      <dsp:nvSpPr>
        <dsp:cNvPr id="0" name=""/>
        <dsp:cNvSpPr/>
      </dsp:nvSpPr>
      <dsp:spPr>
        <a:xfrm rot="10800000">
          <a:off x="1916195" y="901377"/>
          <a:ext cx="6892360" cy="720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65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smtClean="0"/>
            <a:t>Linux SPI concepts</a:t>
          </a:r>
          <a:endParaRPr lang="en-US" sz="3100" kern="1200"/>
        </a:p>
      </dsp:txBody>
      <dsp:txXfrm rot="10800000">
        <a:off x="2096345" y="901377"/>
        <a:ext cx="6712210" cy="720600"/>
      </dsp:txXfrm>
    </dsp:sp>
    <dsp:sp modelId="{3166363C-26BA-4397-9793-CE91B87EFCA2}">
      <dsp:nvSpPr>
        <dsp:cNvPr id="0" name=""/>
        <dsp:cNvSpPr/>
      </dsp:nvSpPr>
      <dsp:spPr>
        <a:xfrm>
          <a:off x="1555895" y="901377"/>
          <a:ext cx="720600" cy="7206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AA717-874E-44FA-BE1F-55A059FCBEFF}">
      <dsp:nvSpPr>
        <dsp:cNvPr id="0" name=""/>
        <dsp:cNvSpPr/>
      </dsp:nvSpPr>
      <dsp:spPr>
        <a:xfrm rot="10800000">
          <a:off x="1916195" y="1802128"/>
          <a:ext cx="6892360" cy="720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65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smtClean="0"/>
            <a:t>Implement SPI protocol driver</a:t>
          </a:r>
          <a:endParaRPr lang="en-US" sz="3100" kern="1200"/>
        </a:p>
      </dsp:txBody>
      <dsp:txXfrm rot="10800000">
        <a:off x="2096345" y="1802128"/>
        <a:ext cx="6712210" cy="720600"/>
      </dsp:txXfrm>
    </dsp:sp>
    <dsp:sp modelId="{DE2BE715-E37D-4B67-B76D-2B4F9C6C6DD3}">
      <dsp:nvSpPr>
        <dsp:cNvPr id="0" name=""/>
        <dsp:cNvSpPr/>
      </dsp:nvSpPr>
      <dsp:spPr>
        <a:xfrm>
          <a:off x="1555895" y="1802128"/>
          <a:ext cx="720600" cy="7206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BB68D-5204-4E0E-B78F-093560CA941A}">
      <dsp:nvSpPr>
        <dsp:cNvPr id="0" name=""/>
        <dsp:cNvSpPr/>
      </dsp:nvSpPr>
      <dsp:spPr>
        <a:xfrm rot="10800000">
          <a:off x="1916195" y="2702879"/>
          <a:ext cx="6892360" cy="72060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765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smtClean="0"/>
            <a:t>Demo SPI driver with LCD Nokia 5110</a:t>
          </a:r>
          <a:endParaRPr lang="en-US" sz="3100" kern="1200"/>
        </a:p>
      </dsp:txBody>
      <dsp:txXfrm rot="10800000">
        <a:off x="2096345" y="2702879"/>
        <a:ext cx="6712210" cy="720600"/>
      </dsp:txXfrm>
    </dsp:sp>
    <dsp:sp modelId="{84CC2855-B3FE-4295-8F72-66CA50D50739}">
      <dsp:nvSpPr>
        <dsp:cNvPr id="0" name=""/>
        <dsp:cNvSpPr/>
      </dsp:nvSpPr>
      <dsp:spPr>
        <a:xfrm>
          <a:off x="1555895" y="2702879"/>
          <a:ext cx="720600" cy="7206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3B4AA-66F5-4BB6-8DE0-0D29606DD1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42FF-3FE6-46E9-A764-49B0F9BA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27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CDA57-F614-4495-9F24-36E82C2E7D7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47035-1C72-49D8-9E03-8CD25A7D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7035-1C72-49D8-9E03-8CD25A7D3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C60-2FAE-4C3D-8683-76FA69481921}" type="datetime1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17D1-630A-4F93-B980-5063CFF62B57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3ED-56CA-42CD-BD3D-7B31ADF09431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1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FF34-1D9D-4237-8494-B04227B182BB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38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51E6-FB09-403F-B823-7A1171BA7568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7AC-9761-4E79-868E-B9CFC7B31CAC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4487-A8C2-4EB6-8623-CD6D877A5D7D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98C-8C17-48A7-B57B-4D39E4CD78D5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3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0BF-E3AE-47DE-A325-975A4241BA67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5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F9F-B18A-46BA-80F5-2C78C1A3E71F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D6FC-D2C4-405D-A054-C137BFAF4ABC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83BB-C91D-4B13-9054-40A0BF39B46B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6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1A92-AB40-40A2-AF64-9CD4CA73FC31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0C45-EDC3-4D9A-AD61-812C9E5C078B}" type="datetime1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658-2151-4B9C-BB50-B6DB574321D1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C45-97AA-41C8-A17E-EDE71FBEAF6D}" type="datetime1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543E-19AF-4EAD-BB97-5888D31FE520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3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E08-3F07-4235-AB0A-8259E13C9996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E50DED-1A4B-4687-9A93-506EDC4E4BE3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3B6EAD-26F9-4DA6-BE99-A90CF1FC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5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s17.linuxfoundation.org/sites/events/files/slides/Groking%20the%20Linux%20SPI%20Subsystem.pdf" TargetMode="External"/><Relationship Id="rId2" Type="http://schemas.openxmlformats.org/officeDocument/2006/relationships/hyperlink" Target="http://linux-sunxi.org/SPIdev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elixir.bootlin.com/linux/v4.14.108/source/Documentation/spi" TargetMode="External"/><Relationship Id="rId4" Type="http://schemas.openxmlformats.org/officeDocument/2006/relationships/hyperlink" Target="https://en.wikipedia.org/wiki/Serial_Peripheral_Interface#Mode_numbe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SPI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2700852"/>
            <a:ext cx="4400550" cy="2790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SPI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SPI drivers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Driver - Bus driver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Driver - Device driver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28" y="1867945"/>
            <a:ext cx="3867690" cy="1981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78" y="3891741"/>
            <a:ext cx="5620534" cy="2200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SPI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68" y="2153444"/>
            <a:ext cx="8229600" cy="3695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SPI protocol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tree.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spi_driver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kernel.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tree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device node into Device tree.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tree will be parsed when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driver call to function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spi_register_controller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07" y="1910264"/>
            <a:ext cx="4201111" cy="41820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SPI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driver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protocol driver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spi_driver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kernel.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4060"/>
            <a:ext cx="5504935" cy="2381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07" y="1690688"/>
            <a:ext cx="5858693" cy="43249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SPI driver with LCD Nokia 5110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- Nokia 5110 driver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58" y="2498296"/>
            <a:ext cx="6779741" cy="38136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http://linux-sunxi.org/SPIdev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hlinkClick r:id="rId3"/>
              </a:rPr>
              <a:t>http://events17.linuxfoundation.org/sites/events/files/slides/Groking%20the%20Linux%20SPI%20Subsystem.pdf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https://en.wikipedia.org/wiki/Serial_Peripheral_Interface#Mode_numbers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https://elixir.bootlin.com/linux/v4.14.108/source/Documentation/spi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56" y="2272356"/>
            <a:ext cx="8572500" cy="3829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01555021"/>
              </p:ext>
            </p:extLst>
          </p:nvPr>
        </p:nvGraphicFramePr>
        <p:xfrm>
          <a:off x="913775" y="2325904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uses of SPI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signals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Modes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can be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 for 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Interface 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uses 4 wire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Motorola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mode and Slave mode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clock speed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4605"/>
            <a:ext cx="5761476" cy="20133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uses of SPI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controllers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MCUs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12" y="1825625"/>
            <a:ext cx="6766688" cy="35829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signals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CS: chip select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SCLK: Clock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MOSI: Master out Slave 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MISO: Master in Slave out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37" y="1499286"/>
            <a:ext cx="6125863" cy="22722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Modes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8" y="1825625"/>
            <a:ext cx="5980670" cy="3483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9" y="2162979"/>
            <a:ext cx="3306396" cy="29000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7" y="1825625"/>
            <a:ext cx="7744346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Timing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05" y="1825626"/>
            <a:ext cx="7775412" cy="43643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D7A2-FF57-4C90-A3DD-59AA9CD4C4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113</TotalTime>
  <Words>222</Words>
  <Application>Microsoft Office PowerPoint</Application>
  <PresentationFormat>Widescreen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Depth</vt:lpstr>
      <vt:lpstr>Linux SPI Driver</vt:lpstr>
      <vt:lpstr>Agenda</vt:lpstr>
      <vt:lpstr>Introduction to SPI protocol</vt:lpstr>
      <vt:lpstr>What's SPI ?</vt:lpstr>
      <vt:lpstr>Common uses of SPI</vt:lpstr>
      <vt:lpstr>SPI signals</vt:lpstr>
      <vt:lpstr>SPI Modes</vt:lpstr>
      <vt:lpstr>Timing diagram</vt:lpstr>
      <vt:lpstr>Timing diagram</vt:lpstr>
      <vt:lpstr>Linux SPI concepts</vt:lpstr>
      <vt:lpstr>Linux SPI concepts</vt:lpstr>
      <vt:lpstr>Implement SPI protocol driver</vt:lpstr>
      <vt:lpstr>Implement SPI protocol driver</vt:lpstr>
      <vt:lpstr>Implement SPI protocol driver</vt:lpstr>
      <vt:lpstr>Demo SPI driver with LCD Nokia 5110</vt:lpstr>
      <vt:lpstr>References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SPI Device Driver</dc:title>
  <dc:creator>Nguyen Trong Dung (FGA.DAP)</dc:creator>
  <cp:lastModifiedBy>Nguyen Trong Dung (FGA.DAP)</cp:lastModifiedBy>
  <cp:revision>91</cp:revision>
  <dcterms:created xsi:type="dcterms:W3CDTF">2019-08-03T10:45:15Z</dcterms:created>
  <dcterms:modified xsi:type="dcterms:W3CDTF">2019-08-05T02:09:30Z</dcterms:modified>
</cp:coreProperties>
</file>