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024-C890-49BF-8990-10516D4AC80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1616-AF32-44EE-82EF-BF078E7FD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E9C5-EFAC-40CA-BEAC-0D2B26562B0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505B-41F8-4E4F-9E7F-5F3FB223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Driver communication between C5509A and </a:t>
            </a:r>
            <a:r>
              <a:rPr lang="en-US" dirty="0" err="1" smtClean="0"/>
              <a:t>Penta</a:t>
            </a:r>
            <a:r>
              <a:rPr lang="en-US" dirty="0" smtClean="0"/>
              <a:t> Linux on </a:t>
            </a:r>
            <a:r>
              <a:rPr lang="en-US" dirty="0" err="1" smtClean="0"/>
              <a:t>ZynQ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- McBSP as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58" y="1825625"/>
            <a:ext cx="5133442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7" y="1973906"/>
            <a:ext cx="5018903" cy="372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Communication between C5509A and </a:t>
            </a:r>
            <a:r>
              <a:rPr lang="en-US" dirty="0" err="1" smtClean="0"/>
              <a:t>ZynQ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SPI </a:t>
            </a:r>
            <a:r>
              <a:rPr lang="en-US" dirty="0" smtClean="0"/>
              <a:t>protocol.</a:t>
            </a:r>
          </a:p>
          <a:p>
            <a:pPr lvl="0"/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SPI driver on Linux kernel run in </a:t>
            </a:r>
            <a:r>
              <a:rPr lang="en-US" dirty="0" err="1" smtClean="0"/>
              <a:t>ZynQ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8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C5509A</a:t>
            </a:r>
          </a:p>
          <a:p>
            <a:pPr lvl="0"/>
            <a:r>
              <a:rPr lang="en-US" dirty="0" err="1"/>
              <a:t>ZynQ</a:t>
            </a:r>
            <a:r>
              <a:rPr lang="en-US" dirty="0"/>
              <a:t> 7000 - </a:t>
            </a:r>
            <a:r>
              <a:rPr lang="en-US" dirty="0" err="1"/>
              <a:t>SoC</a:t>
            </a:r>
            <a:endParaRPr lang="en-US" dirty="0"/>
          </a:p>
          <a:p>
            <a:pPr lvl="0"/>
            <a:r>
              <a:rPr lang="en-US" dirty="0" err="1"/>
              <a:t>McBSP</a:t>
            </a:r>
            <a:r>
              <a:rPr lang="en-US" dirty="0"/>
              <a:t> and </a:t>
            </a:r>
            <a:r>
              <a:rPr lang="en-US" dirty="0" smtClean="0"/>
              <a:t>SPI</a:t>
            </a:r>
          </a:p>
          <a:p>
            <a:pPr lvl="0"/>
            <a:r>
              <a:rPr lang="en-US" dirty="0" smtClean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5582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C5509A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Features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Up to 3 Multichannel Buffered Serial Ports (</a:t>
            </a:r>
            <a:r>
              <a:rPr lang="en-US" dirty="0" err="1">
                <a:solidFill>
                  <a:srgbClr val="FF0000"/>
                </a:solidFill>
              </a:rPr>
              <a:t>McBSPs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Six-Channel Direct Memory Access (DMA) Controller</a:t>
            </a:r>
          </a:p>
          <a:p>
            <a:pPr lvl="1"/>
            <a:r>
              <a:rPr lang="en-US" dirty="0"/>
              <a:t> 4-Channel (BGA) or 2-Channel (LQFP) 10-Bit Successive Approximation A/D</a:t>
            </a:r>
          </a:p>
        </p:txBody>
      </p:sp>
    </p:spTree>
    <p:extLst>
      <p:ext uri="{BB962C8B-B14F-4D97-AF65-F5344CB8AC3E}">
        <p14:creationId xmlns:p14="http://schemas.microsoft.com/office/powerpoint/2010/main" val="39999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ZynQ 7000 - SoC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Core A9 &amp; FPGA - Linux &amp; RTOS</a:t>
            </a:r>
          </a:p>
          <a:p>
            <a:pPr lvl="0"/>
            <a:r>
              <a:rPr lang="en-US" dirty="0"/>
              <a:t>Features</a:t>
            </a:r>
          </a:p>
          <a:p>
            <a:pPr lvl="1"/>
            <a:r>
              <a:rPr lang="en-US" dirty="0"/>
              <a:t>Two full-duplex SPI ports with three peripheral chip selects</a:t>
            </a:r>
          </a:p>
          <a:p>
            <a:pPr lvl="1"/>
            <a:r>
              <a:rPr lang="en-US" dirty="0"/>
              <a:t>8-Channel DMA Controller</a:t>
            </a:r>
          </a:p>
          <a:p>
            <a:pPr lvl="2"/>
            <a:r>
              <a:rPr lang="en-US" dirty="0"/>
              <a:t>Memory-to-memory</a:t>
            </a:r>
          </a:p>
          <a:p>
            <a:pPr lvl="2"/>
            <a:r>
              <a:rPr lang="en-US" dirty="0"/>
              <a:t>memory-to-peripheral</a:t>
            </a:r>
          </a:p>
          <a:p>
            <a:pPr lvl="2"/>
            <a:r>
              <a:rPr lang="en-US" dirty="0"/>
              <a:t>peripheral-to-memory</a:t>
            </a:r>
          </a:p>
          <a:p>
            <a:pPr lvl="2"/>
            <a:r>
              <a:rPr lang="en-US" dirty="0"/>
              <a:t>scatter-gather transaction support</a:t>
            </a:r>
          </a:p>
          <a:p>
            <a:pPr lvl="1"/>
            <a:r>
              <a:rPr lang="en-US" dirty="0"/>
              <a:t>Two 12-Bit Analog-to-Digital Converters</a:t>
            </a:r>
          </a:p>
          <a:p>
            <a:pPr lvl="2"/>
            <a:r>
              <a:rPr lang="en-US" dirty="0"/>
              <a:t>On-chip voltage and temperature sensing</a:t>
            </a:r>
          </a:p>
          <a:p>
            <a:pPr lvl="2"/>
            <a:r>
              <a:rPr lang="en-US" dirty="0"/>
              <a:t>Up to 17 external differential input channels</a:t>
            </a:r>
          </a:p>
          <a:p>
            <a:pPr lvl="2"/>
            <a:r>
              <a:rPr lang="en-US" dirty="0"/>
              <a:t>One million samples per second maximum conversion rate</a:t>
            </a:r>
          </a:p>
          <a:p>
            <a:pPr lvl="1"/>
            <a:r>
              <a:rPr lang="en-US" dirty="0"/>
              <a:t>DSP Blocks</a:t>
            </a:r>
          </a:p>
          <a:p>
            <a:pPr lvl="2"/>
            <a:r>
              <a:rPr lang="en-US" dirty="0"/>
              <a:t>18 x 25 signed multiply</a:t>
            </a:r>
          </a:p>
          <a:p>
            <a:pPr lvl="2"/>
            <a:r>
              <a:rPr lang="en-US" dirty="0"/>
              <a:t>48-bit adder/accumulator</a:t>
            </a:r>
          </a:p>
          <a:p>
            <a:pPr lvl="2"/>
            <a:r>
              <a:rPr lang="en-US" dirty="0"/>
              <a:t>25-bit pre-adder</a:t>
            </a:r>
          </a:p>
          <a:p>
            <a:pPr lvl="1"/>
            <a:r>
              <a:rPr lang="en-US" dirty="0" err="1"/>
              <a:t>Peripgerals</a:t>
            </a:r>
            <a:endParaRPr lang="en-US" dirty="0"/>
          </a:p>
          <a:p>
            <a:pPr lvl="2"/>
            <a:r>
              <a:rPr lang="en-US" dirty="0"/>
              <a:t>2x UART, 2x CAN 2.0B, 2x I2C,</a:t>
            </a:r>
            <a:r>
              <a:rPr lang="en-US" dirty="0">
                <a:solidFill>
                  <a:srgbClr val="FF0000"/>
                </a:solidFill>
              </a:rPr>
              <a:t> 2x SPI</a:t>
            </a:r>
            <a:r>
              <a:rPr lang="en-US" dirty="0"/>
              <a:t>, 4x 32b GPIO</a:t>
            </a:r>
          </a:p>
        </p:txBody>
      </p:sp>
    </p:spTree>
    <p:extLst>
      <p:ext uri="{BB962C8B-B14F-4D97-AF65-F5344CB8AC3E}">
        <p14:creationId xmlns:p14="http://schemas.microsoft.com/office/powerpoint/2010/main" val="18569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McBSP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Mulitichannel</a:t>
            </a:r>
            <a:r>
              <a:rPr lang="en-US" dirty="0"/>
              <a:t> Buffered Serial Port</a:t>
            </a:r>
          </a:p>
          <a:p>
            <a:pPr lvl="0"/>
            <a:r>
              <a:rPr lang="en-US" dirty="0"/>
              <a:t>Standard protocol</a:t>
            </a:r>
          </a:p>
          <a:p>
            <a:pPr lvl="0"/>
            <a:r>
              <a:rPr lang="en-US" dirty="0"/>
              <a:t>The primary use for the </a:t>
            </a:r>
            <a:r>
              <a:rPr lang="en-US" dirty="0" err="1"/>
              <a:t>McBSP</a:t>
            </a:r>
            <a:r>
              <a:rPr lang="en-US" dirty="0"/>
              <a:t> is for audio interface purposes</a:t>
            </a:r>
          </a:p>
          <a:p>
            <a:pPr lvl="0"/>
            <a:r>
              <a:rPr lang="en-US" dirty="0"/>
              <a:t>The </a:t>
            </a:r>
            <a:r>
              <a:rPr lang="en-US" dirty="0" err="1"/>
              <a:t>McBSP</a:t>
            </a:r>
            <a:r>
              <a:rPr lang="en-US" dirty="0"/>
              <a:t> consists of a data path and a control path that connect to external devices. </a:t>
            </a:r>
          </a:p>
          <a:p>
            <a:pPr lvl="0"/>
            <a:r>
              <a:rPr lang="en-US" dirty="0"/>
              <a:t>Separate pins for transmission and reception communicate data to these external devices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Direct </a:t>
            </a:r>
            <a:r>
              <a:rPr lang="en-US" b="1" dirty="0">
                <a:solidFill>
                  <a:srgbClr val="FF0000"/>
                </a:solidFill>
              </a:rPr>
              <a:t>interface to: SPI devices</a:t>
            </a:r>
          </a:p>
        </p:txBody>
      </p:sp>
    </p:spTree>
    <p:extLst>
      <p:ext uri="{BB962C8B-B14F-4D97-AF65-F5344CB8AC3E}">
        <p14:creationId xmlns:p14="http://schemas.microsoft.com/office/powerpoint/2010/main" val="23128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McBSP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6 </a:t>
            </a:r>
            <a:r>
              <a:rPr lang="en-US" dirty="0"/>
              <a:t>lines</a:t>
            </a:r>
          </a:p>
          <a:p>
            <a:pPr lvl="1"/>
            <a:r>
              <a:rPr lang="en-US" dirty="0"/>
              <a:t>clock transmit - CLKX</a:t>
            </a:r>
          </a:p>
          <a:p>
            <a:pPr lvl="1"/>
            <a:r>
              <a:rPr lang="en-US" dirty="0"/>
              <a:t>clock receive- CLKR</a:t>
            </a:r>
          </a:p>
          <a:p>
            <a:pPr lvl="1"/>
            <a:r>
              <a:rPr lang="en-US" dirty="0"/>
              <a:t>frame sync transmit - FSX</a:t>
            </a:r>
          </a:p>
          <a:p>
            <a:pPr lvl="1"/>
            <a:r>
              <a:rPr lang="en-US" dirty="0"/>
              <a:t>frame sync receive - FSR</a:t>
            </a:r>
          </a:p>
          <a:p>
            <a:pPr lvl="1"/>
            <a:r>
              <a:rPr lang="en-US" dirty="0"/>
              <a:t>Data transmit - DX</a:t>
            </a:r>
          </a:p>
          <a:p>
            <a:pPr lvl="1"/>
            <a:r>
              <a:rPr lang="en-US" dirty="0"/>
              <a:t>Data receive - </a:t>
            </a:r>
            <a:r>
              <a:rPr lang="en-US" dirty="0" smtClean="0"/>
              <a:t>DR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51" y="1169772"/>
            <a:ext cx="6997886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- 4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4" y="2388972"/>
            <a:ext cx="6411097" cy="308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41" y="1085887"/>
            <a:ext cx="455420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- </a:t>
            </a:r>
            <a:r>
              <a:rPr lang="en-US" dirty="0" err="1"/>
              <a:t>McBSP</a:t>
            </a:r>
            <a:r>
              <a:rPr lang="en-US" dirty="0"/>
              <a:t> as </a:t>
            </a:r>
            <a:r>
              <a:rPr lang="en-US" dirty="0" smtClean="0"/>
              <a:t>SPI Slave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DX --&gt; MOSI</a:t>
            </a:r>
          </a:p>
          <a:p>
            <a:pPr lvl="0"/>
            <a:r>
              <a:rPr lang="en-US" dirty="0"/>
              <a:t>DR &lt;-- MISO</a:t>
            </a:r>
          </a:p>
          <a:p>
            <a:pPr lvl="0"/>
            <a:r>
              <a:rPr lang="en-US" dirty="0"/>
              <a:t>CLKR &lt;-- SCK</a:t>
            </a:r>
          </a:p>
          <a:p>
            <a:pPr lvl="0"/>
            <a:r>
              <a:rPr lang="en-US" dirty="0"/>
              <a:t>FSR &lt;-- CS</a:t>
            </a:r>
          </a:p>
        </p:txBody>
      </p:sp>
    </p:spTree>
    <p:extLst>
      <p:ext uri="{BB962C8B-B14F-4D97-AF65-F5344CB8AC3E}">
        <p14:creationId xmlns:p14="http://schemas.microsoft.com/office/powerpoint/2010/main" val="4226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- </a:t>
            </a:r>
            <a:r>
              <a:rPr lang="en-US" dirty="0" err="1"/>
              <a:t>McBSP</a:t>
            </a:r>
            <a:r>
              <a:rPr lang="en-US" dirty="0"/>
              <a:t> as </a:t>
            </a:r>
            <a:r>
              <a:rPr lang="en-US" dirty="0" smtClean="0"/>
              <a:t>SPI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DX --&gt; MOSI</a:t>
            </a:r>
          </a:p>
          <a:p>
            <a:pPr lvl="0"/>
            <a:r>
              <a:rPr lang="en-US" dirty="0"/>
              <a:t>DR &lt;-- MISO</a:t>
            </a:r>
          </a:p>
          <a:p>
            <a:pPr lvl="0"/>
            <a:r>
              <a:rPr lang="en-US" dirty="0"/>
              <a:t>CLKX --&gt; SCK</a:t>
            </a:r>
          </a:p>
          <a:p>
            <a:pPr lvl="0"/>
            <a:r>
              <a:rPr lang="en-US" dirty="0"/>
              <a:t>FSX --&gt; 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93" y="1679283"/>
            <a:ext cx="6459988" cy="44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Driver communication between C5509A and Penta Linux on ZynQ</vt:lpstr>
      <vt:lpstr>Agendal</vt:lpstr>
      <vt:lpstr>C5509A</vt:lpstr>
      <vt:lpstr>ZynQ 7000 - SoC</vt:lpstr>
      <vt:lpstr>McBSP</vt:lpstr>
      <vt:lpstr>McBSP</vt:lpstr>
      <vt:lpstr>SPI</vt:lpstr>
      <vt:lpstr>Connection - McBSP as SPI Slave</vt:lpstr>
      <vt:lpstr>Connection - McBSP as SPI Master</vt:lpstr>
      <vt:lpstr>Connection - McBSP as Master</vt:lpstr>
      <vt:lpstr>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Dung (FGA.DAP)</dc:creator>
  <cp:lastModifiedBy>Nguyen Trong Dung (FGA.DAP)</cp:lastModifiedBy>
  <cp:revision>20</cp:revision>
  <dcterms:created xsi:type="dcterms:W3CDTF">2019-07-03T02:22:34Z</dcterms:created>
  <dcterms:modified xsi:type="dcterms:W3CDTF">2019-07-03T03:19:15Z</dcterms:modified>
</cp:coreProperties>
</file>