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8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1228" autoAdjust="0"/>
  </p:normalViewPr>
  <p:slideViewPr>
    <p:cSldViewPr snapToGrid="0" snapToObjects="1" showGuides="1">
      <p:cViewPr varScale="1">
        <p:scale>
          <a:sx n="88" d="100"/>
          <a:sy n="88" d="100"/>
        </p:scale>
        <p:origin x="660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omap2_mcspi_setup(): setting module spi </a:t>
            </a:r>
          </a:p>
          <a:p>
            <a:r>
              <a:rPr lang="vi-VN" dirty="0" smtClean="0"/>
              <a:t>	setup mode, clock, etc.</a:t>
            </a:r>
          </a:p>
          <a:p>
            <a:r>
              <a:rPr lang="vi-VN" dirty="0" smtClean="0"/>
              <a:t>omap2_mcspi_can_dma</a:t>
            </a:r>
          </a:p>
          <a:p>
            <a:r>
              <a:rPr lang="vi-VN" dirty="0" smtClean="0"/>
              <a:t>	determine whether this controller support DMA or not.</a:t>
            </a:r>
          </a:p>
          <a:p>
            <a:r>
              <a:rPr lang="vi-VN" dirty="0" smtClean="0"/>
              <a:t>omap2_mcspi_cleanup</a:t>
            </a:r>
          </a:p>
          <a:p>
            <a:r>
              <a:rPr lang="vi-VN" dirty="0" smtClean="0"/>
              <a:t>	release spi controller</a:t>
            </a:r>
          </a:p>
          <a:p>
            <a:r>
              <a:rPr lang="vi-VN" dirty="0" smtClean="0"/>
              <a:t>	free gpio number of chip-select, free/disable dma, ...</a:t>
            </a:r>
          </a:p>
          <a:p>
            <a:r>
              <a:rPr lang="vi-VN" dirty="0" smtClean="0"/>
              <a:t>	</a:t>
            </a:r>
          </a:p>
          <a:p>
            <a:r>
              <a:rPr lang="vi-VN" dirty="0" smtClean="0"/>
              <a:t>omap2_mcspi_prepare_message(): set up the controller to transfer a single message</a:t>
            </a:r>
          </a:p>
          <a:p>
            <a:r>
              <a:rPr lang="vi-VN" dirty="0" smtClean="0"/>
              <a:t>	disable tất cả các chân chip-select khác ngoại chip select hiện tại dùng cho current-slave.</a:t>
            </a:r>
          </a:p>
          <a:p>
            <a:r>
              <a:rPr lang="vi-VN" dirty="0" smtClean="0"/>
              <a:t>	disable được được thực hiện bằng cách config giá trị bit FORCE trong thanh ghi CHCONF.</a:t>
            </a:r>
          </a:p>
          <a:p>
            <a:r>
              <a:rPr lang="vi-VN" dirty="0" smtClean="0"/>
              <a:t>	được gọi trước mỗi lần truyền một byte.</a:t>
            </a:r>
          </a:p>
          <a:p>
            <a:endParaRPr lang="vi-VN" dirty="0" smtClean="0"/>
          </a:p>
          <a:p>
            <a:r>
              <a:rPr lang="vi-VN" dirty="0" smtClean="0"/>
              <a:t>omap2_mcspi_set_cs(): set the logic level of the chip select linen</a:t>
            </a:r>
          </a:p>
          <a:p>
            <a:r>
              <a:rPr lang="vi-VN" smtClean="0"/>
              <a:t>	thực hiện thay đổi value của chân CS, cần gọi 2 lần: 1 lần cs = LOW để chọn chip và 1 lần cs = HIGH to disable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77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BE28-58BC-4486-9A8E-6C1F0E326EAB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8C3-1882-4E84-9C82-23BA74B52008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1917-4DD8-41D3-93A0-974B9DFBBCBF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B114-CA1C-4405-B4C9-B0D9B62EC79D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DDE86-D301-4DF7-A1BB-F5D7669E4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7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229600" cy="372376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B6E5-7AA4-4C0D-BF97-BDC69083DBC9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B4B-2F94-4F11-9AD4-28D0EBD25231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5478-161F-4B28-93E5-DE9BF6B2D5E2}" type="datetime1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6039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0212"/>
            <a:ext cx="4040188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6039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40212"/>
            <a:ext cx="4041775" cy="32544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055-F1C9-4AC4-B9E3-476EF82AD4CC}" type="datetime1">
              <a:rPr lang="en-US" smtClean="0"/>
              <a:t>9/7/2019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E8B6-A1D4-4191-8D54-A8260B6A1972}" type="datetime1">
              <a:rPr lang="en-US" smtClean="0"/>
              <a:t>9/7/2019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1980-AF69-46D2-A9FE-14E6E6C939BE}" type="datetime1">
              <a:rPr lang="en-US" smtClean="0"/>
              <a:t>9/7/2019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3C03-0194-466F-B287-AA772F5566B9}" type="datetime1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27305"/>
            <a:ext cx="5486400" cy="29609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800669"/>
            <a:ext cx="5486400" cy="696686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56F-D32E-44F3-A5D6-9F4533FAF9BD}" type="datetime1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C729-EC9D-4075-8A00-DCB3B3221814}" type="datetime1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SPI controller driver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Lưu</a:t>
            </a:r>
            <a:r>
              <a:rPr lang="en-US" dirty="0" smtClean="0"/>
              <a:t> An </a:t>
            </a:r>
            <a:r>
              <a:rPr lang="en-US" dirty="0" err="1" smtClean="0"/>
              <a:t>Phú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thông tin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cho </a:t>
            </a:r>
            <a:r>
              <a:rPr lang="en-US" dirty="0" err="1"/>
              <a:t>spi.h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mode_bits</a:t>
            </a:r>
            <a:endParaRPr lang="en-US" dirty="0" smtClean="0"/>
          </a:p>
          <a:p>
            <a:r>
              <a:rPr lang="en-US" dirty="0" err="1" smtClean="0"/>
              <a:t>bits_per_word_mask</a:t>
            </a:r>
            <a:endParaRPr lang="en-US" dirty="0" smtClean="0"/>
          </a:p>
          <a:p>
            <a:r>
              <a:rPr lang="en-US" dirty="0" err="1" smtClean="0"/>
              <a:t>auto_runtime_pm</a:t>
            </a:r>
            <a:endParaRPr lang="en-US" dirty="0" smtClean="0"/>
          </a:p>
          <a:p>
            <a:r>
              <a:rPr lang="en-US" dirty="0" err="1" smtClean="0"/>
              <a:t>max_speed_hz</a:t>
            </a:r>
            <a:endParaRPr lang="en-US" dirty="0" smtClean="0"/>
          </a:p>
          <a:p>
            <a:r>
              <a:rPr lang="en-US" dirty="0" err="1"/>
              <a:t>min_speed_hz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78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functions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cho </a:t>
            </a:r>
            <a:r>
              <a:rPr lang="en-US" dirty="0" err="1"/>
              <a:t>spi.h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omap2_mcspi_setup</a:t>
            </a:r>
          </a:p>
          <a:p>
            <a:r>
              <a:rPr lang="en-US" dirty="0" smtClean="0"/>
              <a:t>omap2_mcspi_prepare_message</a:t>
            </a:r>
          </a:p>
          <a:p>
            <a:r>
              <a:rPr lang="en-US" dirty="0" smtClean="0"/>
              <a:t>omap2_mcspi_can_dma</a:t>
            </a:r>
          </a:p>
          <a:p>
            <a:r>
              <a:rPr lang="en-US" dirty="0" smtClean="0"/>
              <a:t>omap2_mcspi_cleanup</a:t>
            </a:r>
          </a:p>
          <a:p>
            <a:r>
              <a:rPr lang="en-US" dirty="0"/>
              <a:t>omap2_mcspi_set_cs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9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 basic </a:t>
            </a:r>
            <a:r>
              <a:rPr lang="en-US" dirty="0" smtClean="0"/>
              <a:t>template</a:t>
            </a:r>
          </a:p>
          <a:p>
            <a:r>
              <a:rPr lang="en-US" dirty="0"/>
              <a:t>SPI controller driver </a:t>
            </a:r>
            <a:r>
              <a:rPr lang="en-US" dirty="0" smtClean="0"/>
              <a:t>implementation</a:t>
            </a:r>
          </a:p>
          <a:p>
            <a:r>
              <a:rPr lang="en-US" dirty="0"/>
              <a:t>SPI controller specific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5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basic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Basic </a:t>
            </a:r>
            <a:r>
              <a:rPr lang="en-US" dirty="0" smtClean="0"/>
              <a:t>functions</a:t>
            </a:r>
          </a:p>
          <a:p>
            <a:pPr lvl="1"/>
            <a:r>
              <a:rPr lang="vi-VN" dirty="0"/>
              <a:t>Các function như init, probe, irq handler,... có mặt trong hầu hết các driver</a:t>
            </a:r>
            <a:endParaRPr lang="en-US" dirty="0" smtClean="0"/>
          </a:p>
          <a:p>
            <a:r>
              <a:rPr lang="en-US" dirty="0"/>
              <a:t>Specific </a:t>
            </a:r>
            <a:r>
              <a:rPr lang="en-US" dirty="0" smtClean="0"/>
              <a:t>functions</a:t>
            </a:r>
          </a:p>
          <a:p>
            <a:pPr lvl="1"/>
            <a:r>
              <a:rPr lang="vi-VN" dirty="0"/>
              <a:t>Controller thông thường không support device file operation. Thay vào đó nó support một interface cho các protocol sử </a:t>
            </a:r>
            <a:r>
              <a:rPr lang="vi-VN" dirty="0" smtClean="0"/>
              <a:t>dụng</a:t>
            </a:r>
            <a:endParaRPr lang="en-US" dirty="0" smtClean="0"/>
          </a:p>
          <a:p>
            <a:pPr lvl="1"/>
            <a:r>
              <a:rPr lang="en-US" dirty="0"/>
              <a:t>Các function code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vi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để </a:t>
            </a:r>
            <a:r>
              <a:rPr lang="en-US" dirty="0" err="1"/>
              <a:t>thao</a:t>
            </a:r>
            <a:r>
              <a:rPr lang="en-US" dirty="0"/>
              <a:t> tác với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ghi</a:t>
            </a:r>
            <a:endParaRPr lang="en-US" dirty="0" smtClean="0"/>
          </a:p>
          <a:p>
            <a:r>
              <a:rPr lang="en-US" dirty="0"/>
              <a:t>Tips and </a:t>
            </a:r>
            <a:r>
              <a:rPr lang="en-US" dirty="0" smtClean="0"/>
              <a:t>trick</a:t>
            </a:r>
          </a:p>
          <a:p>
            <a:pPr lvl="1"/>
            <a:r>
              <a:rPr lang="en-US" dirty="0"/>
              <a:t>Tập trung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ở </a:t>
            </a:r>
            <a:r>
              <a:rPr lang="en-US" dirty="0" err="1"/>
              <a:t>cách</a:t>
            </a:r>
            <a:r>
              <a:rPr lang="en-US" dirty="0"/>
              <a:t> design </a:t>
            </a:r>
            <a:r>
              <a:rPr lang="en-US" dirty="0" err="1"/>
              <a:t>struct</a:t>
            </a:r>
            <a:r>
              <a:rPr lang="en-US" dirty="0"/>
              <a:t> private data của device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4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controller driver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spi_master</a:t>
            </a:r>
            <a:r>
              <a:rPr lang="en-US" dirty="0"/>
              <a:t> để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SPI controller.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của driver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thông tin cho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này</a:t>
            </a:r>
          </a:p>
          <a:p>
            <a:pPr lvl="1"/>
            <a:r>
              <a:rPr lang="en-US" dirty="0" err="1" smtClean="0"/>
              <a:t>module_init</a:t>
            </a:r>
            <a:r>
              <a:rPr lang="en-US" dirty="0"/>
              <a:t>, </a:t>
            </a:r>
            <a:r>
              <a:rPr lang="en-US" dirty="0" err="1" smtClean="0"/>
              <a:t>module_exit</a:t>
            </a:r>
            <a:r>
              <a:rPr lang="en-US" dirty="0"/>
              <a:t>, probe function,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spi_master</a:t>
            </a:r>
            <a:r>
              <a:rPr lang="en-US" dirty="0"/>
              <a:t> operation, SPI hardware library, </a:t>
            </a:r>
            <a:r>
              <a:rPr lang="en-US" dirty="0" err="1"/>
              <a:t>struct</a:t>
            </a:r>
            <a:r>
              <a:rPr lang="en-US" dirty="0"/>
              <a:t> omap2_mcspi_platform_config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5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module_init</a:t>
            </a:r>
            <a:endParaRPr lang="en-US" dirty="0" smtClean="0"/>
          </a:p>
          <a:p>
            <a:pPr lvl="1"/>
            <a:r>
              <a:rPr lang="en-US" dirty="0"/>
              <a:t>register </a:t>
            </a:r>
            <a:r>
              <a:rPr lang="en-US" dirty="0" smtClean="0"/>
              <a:t>driver</a:t>
            </a:r>
          </a:p>
          <a:p>
            <a:r>
              <a:rPr lang="en-US" dirty="0" err="1" smtClean="0"/>
              <a:t>module_exit</a:t>
            </a:r>
            <a:endParaRPr lang="en-US" dirty="0" smtClean="0"/>
          </a:p>
          <a:p>
            <a:pPr lvl="1"/>
            <a:r>
              <a:rPr lang="en-US" dirty="0"/>
              <a:t>unregister driver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85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and trick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omap2_mcspi_platform_config</a:t>
            </a:r>
          </a:p>
          <a:p>
            <a:pPr lvl="1"/>
            <a:r>
              <a:rPr lang="en-US" dirty="0" err="1"/>
              <a:t>Chứa</a:t>
            </a:r>
            <a:r>
              <a:rPr lang="en-US" dirty="0"/>
              <a:t> thông tin </a:t>
            </a:r>
            <a:r>
              <a:rPr lang="en-US" dirty="0" err="1"/>
              <a:t>riêng</a:t>
            </a:r>
            <a:r>
              <a:rPr lang="en-US" dirty="0"/>
              <a:t> cho </a:t>
            </a:r>
            <a:r>
              <a:rPr lang="en-US" dirty="0" err="1"/>
              <a:t>từng</a:t>
            </a:r>
            <a:r>
              <a:rPr lang="en-US" dirty="0"/>
              <a:t> device </a:t>
            </a:r>
            <a:r>
              <a:rPr lang="en-US" dirty="0" smtClean="0"/>
              <a:t>file</a:t>
            </a:r>
          </a:p>
          <a:p>
            <a:pPr lvl="1"/>
            <a:r>
              <a:rPr lang="vi-VN" dirty="0"/>
              <a:t>Các trường thông tin trong struct được define tự do, phụ thuộc vào ý đồ của người lập trình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9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probe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/>
              <a:t>Get thông tin từ device tree </a:t>
            </a: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private </a:t>
            </a:r>
            <a:r>
              <a:rPr lang="en-US" dirty="0" smtClean="0"/>
              <a:t>data</a:t>
            </a:r>
          </a:p>
          <a:p>
            <a:pPr lvl="1"/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 smtClean="0"/>
              <a:t>nhớ</a:t>
            </a:r>
            <a:endParaRPr lang="en-US" dirty="0" smtClean="0"/>
          </a:p>
          <a:p>
            <a:pPr lvl="1"/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 smtClean="0"/>
              <a:t>cứng</a:t>
            </a:r>
            <a:endParaRPr lang="en-US" dirty="0" smtClean="0"/>
          </a:p>
          <a:p>
            <a:pPr lvl="1"/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 smtClean="0"/>
              <a:t>ngắt</a:t>
            </a:r>
            <a:endParaRPr lang="en-US" dirty="0" smtClean="0"/>
          </a:p>
          <a:p>
            <a:pPr lvl="1"/>
            <a:r>
              <a:rPr lang="en-US" dirty="0" err="1"/>
              <a:t>Điền</a:t>
            </a:r>
            <a:r>
              <a:rPr lang="en-US" dirty="0"/>
              <a:t> thông tin cho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 smtClean="0"/>
              <a:t>spi_master</a:t>
            </a:r>
            <a:endParaRPr lang="en-US" dirty="0" smtClean="0"/>
          </a:p>
          <a:p>
            <a:pPr lvl="1"/>
            <a:r>
              <a:rPr lang="en-US" dirty="0" err="1"/>
              <a:t>Gán</a:t>
            </a:r>
            <a:r>
              <a:rPr lang="en-US" dirty="0"/>
              <a:t> private data cho device file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25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Các function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cho </a:t>
            </a:r>
            <a:r>
              <a:rPr lang="en-US" dirty="0" err="1" smtClean="0"/>
              <a:t>spi.h</a:t>
            </a:r>
            <a:endParaRPr lang="en-US" dirty="0" smtClean="0"/>
          </a:p>
          <a:p>
            <a:pPr lvl="1"/>
            <a:r>
              <a:rPr lang="en-US" dirty="0"/>
              <a:t>Kernel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operation cho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device </a:t>
            </a:r>
            <a:r>
              <a:rPr lang="en-US" dirty="0" smtClean="0"/>
              <a:t>file</a:t>
            </a:r>
          </a:p>
          <a:p>
            <a:pPr lvl="1"/>
            <a:r>
              <a:rPr lang="en-US" dirty="0" err="1"/>
              <a:t>Chúng</a:t>
            </a:r>
            <a:r>
              <a:rPr lang="en-US" dirty="0"/>
              <a:t> ta cần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function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và </a:t>
            </a:r>
            <a:r>
              <a:rPr lang="en-US" dirty="0" err="1"/>
              <a:t>tự</a:t>
            </a:r>
            <a:r>
              <a:rPr lang="en-US" dirty="0"/>
              <a:t> implement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49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Các private function </a:t>
            </a:r>
            <a:r>
              <a:rPr lang="en-US" dirty="0" err="1"/>
              <a:t>chuyên</a:t>
            </a:r>
            <a:r>
              <a:rPr lang="en-US" dirty="0"/>
              <a:t> dùng với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 smtClean="0"/>
              <a:t>cứng</a:t>
            </a:r>
            <a:endParaRPr lang="en-US" dirty="0" smtClean="0"/>
          </a:p>
          <a:p>
            <a:pPr lvl="1"/>
            <a:r>
              <a:rPr lang="en-US" dirty="0"/>
              <a:t>Không public với </a:t>
            </a:r>
            <a:r>
              <a:rPr lang="en-US" dirty="0" smtClean="0"/>
              <a:t>kernel</a:t>
            </a:r>
          </a:p>
          <a:p>
            <a:pPr lvl="1"/>
            <a:r>
              <a:rPr lang="en-US" dirty="0"/>
              <a:t>Dùng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trong driver, </a:t>
            </a:r>
            <a:r>
              <a:rPr lang="en-US" dirty="0" err="1"/>
              <a:t>chuyên</a:t>
            </a:r>
            <a:r>
              <a:rPr lang="en-US" dirty="0"/>
              <a:t> dùng với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của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smtClean="0"/>
              <a:t>hardware</a:t>
            </a:r>
          </a:p>
          <a:p>
            <a:pPr lvl="2"/>
            <a:r>
              <a:rPr lang="en-US" dirty="0"/>
              <a:t>mcspi_write_chconf0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8462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3710</TotalTime>
  <Words>449</Words>
  <Application>Microsoft Office PowerPoint</Application>
  <PresentationFormat>On-screen Show (16:9)</PresentationFormat>
  <Paragraphs>98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Template_Internal_Course</vt:lpstr>
      <vt:lpstr>SPI controller driver</vt:lpstr>
      <vt:lpstr>Agenda</vt:lpstr>
      <vt:lpstr>Controller basic template</vt:lpstr>
      <vt:lpstr>SPI controller driver template</vt:lpstr>
      <vt:lpstr>Basic functions</vt:lpstr>
      <vt:lpstr>Tips and trick</vt:lpstr>
      <vt:lpstr>Basic functions</vt:lpstr>
      <vt:lpstr>Specific functions</vt:lpstr>
      <vt:lpstr>Specific functions</vt:lpstr>
      <vt:lpstr>Các thông tin cung cấp cho spi.h</vt:lpstr>
      <vt:lpstr>Các functions phục vụ cho spi.h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Luu An Phu (FGA.DAP)</cp:lastModifiedBy>
  <cp:revision>344</cp:revision>
  <dcterms:created xsi:type="dcterms:W3CDTF">2015-08-31T01:44:46Z</dcterms:created>
  <dcterms:modified xsi:type="dcterms:W3CDTF">2019-09-07T00:06:51Z</dcterms:modified>
</cp:coreProperties>
</file>