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3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02" y="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protocol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Các function dùng để </a:t>
            </a:r>
            <a:r>
              <a:rPr lang="en-US" dirty="0" err="1" smtClean="0"/>
              <a:t>thao</a:t>
            </a:r>
            <a:r>
              <a:rPr lang="en-US" dirty="0" smtClean="0"/>
              <a:t> tác với LCD.</a:t>
            </a:r>
          </a:p>
          <a:p>
            <a:pPr lvl="1"/>
            <a:r>
              <a:rPr lang="en-US" dirty="0" err="1" smtClean="0"/>
              <a:t>LCD_DrawLine</a:t>
            </a:r>
            <a:endParaRPr lang="en-US" dirty="0" smtClean="0"/>
          </a:p>
          <a:p>
            <a:pPr lvl="1"/>
            <a:r>
              <a:rPr lang="en-US" dirty="0" err="1" smtClean="0"/>
              <a:t>LCD_DrawRectangle</a:t>
            </a:r>
            <a:endParaRPr lang="en-US" dirty="0" smtClean="0"/>
          </a:p>
          <a:p>
            <a:pPr lvl="1"/>
            <a:r>
              <a:rPr lang="en-US" dirty="0" smtClean="0"/>
              <a:t>Do driver SPI controller được design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cho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các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giao </a:t>
            </a:r>
            <a:r>
              <a:rPr lang="en-US" dirty="0" err="1" smtClean="0"/>
              <a:t>tiếp</a:t>
            </a:r>
            <a:r>
              <a:rPr lang="en-US" dirty="0" smtClean="0"/>
              <a:t> qua </a:t>
            </a:r>
            <a:r>
              <a:rPr lang="en-US" dirty="0" err="1" smtClean="0"/>
              <a:t>chuẩn</a:t>
            </a:r>
            <a:r>
              <a:rPr lang="en-US" dirty="0" smtClean="0"/>
              <a:t> SPI. Do đó trong SPI controller không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các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tác </a:t>
            </a:r>
            <a:r>
              <a:rPr lang="en-US" dirty="0" err="1" smtClean="0"/>
              <a:t>riêng</a:t>
            </a:r>
            <a:r>
              <a:rPr lang="en-US" dirty="0" smtClean="0"/>
              <a:t> với LCD. Nếu </a:t>
            </a:r>
            <a:r>
              <a:rPr lang="en-US" dirty="0" err="1" smtClean="0"/>
              <a:t>chúng</a:t>
            </a:r>
            <a:r>
              <a:rPr lang="en-US" dirty="0" smtClean="0"/>
              <a:t> ta tích </a:t>
            </a:r>
            <a:r>
              <a:rPr lang="en-US" dirty="0" err="1" smtClean="0"/>
              <a:t>hợp</a:t>
            </a:r>
            <a:r>
              <a:rPr lang="en-US" dirty="0" smtClean="0"/>
              <a:t> LCD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implement các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tác với LCD thông qua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của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basic </a:t>
            </a:r>
            <a:r>
              <a:rPr lang="en-US" dirty="0" smtClean="0"/>
              <a:t>template</a:t>
            </a:r>
          </a:p>
          <a:p>
            <a:r>
              <a:rPr lang="en-US" dirty="0"/>
              <a:t>LCD driver </a:t>
            </a:r>
            <a:r>
              <a:rPr lang="en-US" dirty="0" smtClean="0"/>
              <a:t>architecture</a:t>
            </a:r>
          </a:p>
          <a:p>
            <a:r>
              <a:rPr lang="en-US"/>
              <a:t>LCD driver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basic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vi-VN" dirty="0"/>
              <a:t>Các function như init, probe, irq handler,... có mặt trong hầu hết các driver</a:t>
            </a:r>
            <a:endParaRPr lang="en-US" dirty="0" smtClean="0"/>
          </a:p>
          <a:p>
            <a:r>
              <a:rPr lang="en-US" dirty="0"/>
              <a:t>Specific </a:t>
            </a:r>
            <a:r>
              <a:rPr lang="en-US" dirty="0" smtClean="0"/>
              <a:t>functions</a:t>
            </a:r>
          </a:p>
          <a:p>
            <a:pPr lvl="1"/>
            <a:r>
              <a:rPr lang="vi-VN" dirty="0"/>
              <a:t>Các function đặc biệt chỉ sử dụng được theo từng loại device. Ví dụ watchdog có set time out, ethernet có set Mac </a:t>
            </a:r>
            <a:r>
              <a:rPr lang="vi-VN" dirty="0" smtClean="0"/>
              <a:t>address</a:t>
            </a:r>
            <a:endParaRPr lang="en-US" dirty="0" smtClean="0"/>
          </a:p>
          <a:p>
            <a:pPr lvl="1"/>
            <a:r>
              <a:rPr lang="en-US" dirty="0"/>
              <a:t>Các function code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để </a:t>
            </a:r>
            <a:r>
              <a:rPr lang="en-US" dirty="0" err="1"/>
              <a:t>thao</a:t>
            </a:r>
            <a:r>
              <a:rPr lang="en-US" dirty="0"/>
              <a:t> tác với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 smtClean="0"/>
          </a:p>
          <a:p>
            <a:r>
              <a:rPr lang="en-US" dirty="0"/>
              <a:t>Tips and </a:t>
            </a:r>
            <a:r>
              <a:rPr lang="en-US" dirty="0" smtClean="0"/>
              <a:t>tricks</a:t>
            </a:r>
          </a:p>
          <a:p>
            <a:pPr lvl="1"/>
            <a:r>
              <a:rPr lang="en-US" dirty="0"/>
              <a:t>Tập trung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ở </a:t>
            </a:r>
            <a:r>
              <a:rPr lang="en-US" dirty="0" err="1"/>
              <a:t>cách</a:t>
            </a:r>
            <a:r>
              <a:rPr lang="en-US" dirty="0"/>
              <a:t> design </a:t>
            </a:r>
            <a:r>
              <a:rPr lang="en-US" dirty="0" err="1"/>
              <a:t>struct</a:t>
            </a:r>
            <a:r>
              <a:rPr lang="en-US" dirty="0"/>
              <a:t> private data của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driver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LCD driver được thiết kế dựa trên template của character driver</a:t>
            </a:r>
            <a:endParaRPr lang="en-US" dirty="0" smtClean="0"/>
          </a:p>
          <a:p>
            <a:pPr lvl="1"/>
            <a:r>
              <a:rPr lang="en-US" dirty="0" err="1" smtClean="0"/>
              <a:t>module_init</a:t>
            </a:r>
            <a:endParaRPr lang="en-US" dirty="0" smtClean="0"/>
          </a:p>
          <a:p>
            <a:pPr lvl="1"/>
            <a:r>
              <a:rPr lang="en-US" dirty="0" err="1" smtClean="0"/>
              <a:t>module_exit</a:t>
            </a:r>
            <a:endParaRPr lang="en-US" dirty="0" smtClean="0"/>
          </a:p>
          <a:p>
            <a:pPr lvl="1"/>
            <a:r>
              <a:rPr lang="en-US" dirty="0"/>
              <a:t>probe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character file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/>
              <a:t>LCD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nokia_5110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driver </a:t>
            </a:r>
            <a:r>
              <a:rPr lang="en-US" dirty="0" smtClean="0"/>
              <a:t>read/write flow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957142"/>
            <a:ext cx="3657600" cy="3429000"/>
            <a:chOff x="0" y="0"/>
            <a:chExt cx="3657600" cy="3429000"/>
          </a:xfrm>
        </p:grpSpPr>
        <p:sp>
          <p:nvSpPr>
            <p:cNvPr id="18" name="Rectangle 17"/>
            <p:cNvSpPr/>
            <p:nvPr/>
          </p:nvSpPr>
          <p:spPr>
            <a:xfrm>
              <a:off x="1228725" y="0"/>
              <a:ext cx="1209675" cy="37147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/dev/lcd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9125" y="762000"/>
              <a:ext cx="2419350" cy="37147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sz="130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lcd_ctl.c (character driver)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9125" y="1543050"/>
              <a:ext cx="2419350" cy="37147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sz="13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lcd.c</a:t>
              </a:r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(LCD</a:t>
              </a:r>
              <a:r>
                <a:rPr lang="en-US" sz="1300" baseline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library</a:t>
              </a:r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9125" y="2305050"/>
              <a:ext cx="2419350" cy="37147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sz="130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spi.h</a:t>
              </a:r>
              <a:r>
                <a:rPr lang="en-US" sz="13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(spi core)</a:t>
              </a:r>
              <a:endParaRPr lang="en-US" sz="130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3057525"/>
              <a:ext cx="3657600" cy="37147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sz="130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spi-omap2-mcspic</a:t>
              </a:r>
              <a:r>
                <a:rPr lang="en-US" sz="13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(spi controller)</a:t>
              </a:r>
              <a:endParaRPr lang="en-US" sz="130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18" idx="2"/>
              <a:endCxn id="19" idx="0"/>
            </p:cNvCxnSpPr>
            <p:nvPr/>
          </p:nvCxnSpPr>
          <p:spPr>
            <a:xfrm flipH="1">
              <a:off x="1828800" y="371475"/>
              <a:ext cx="4763" cy="39052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2"/>
              <a:endCxn id="20" idx="0"/>
            </p:cNvCxnSpPr>
            <p:nvPr/>
          </p:nvCxnSpPr>
          <p:spPr>
            <a:xfrm>
              <a:off x="1828800" y="1133475"/>
              <a:ext cx="0" cy="40957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2"/>
              <a:endCxn id="21" idx="0"/>
            </p:cNvCxnSpPr>
            <p:nvPr/>
          </p:nvCxnSpPr>
          <p:spPr>
            <a:xfrm>
              <a:off x="1828800" y="1914525"/>
              <a:ext cx="0" cy="39052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2"/>
              <a:endCxn id="22" idx="0"/>
            </p:cNvCxnSpPr>
            <p:nvPr/>
          </p:nvCxnSpPr>
          <p:spPr>
            <a:xfrm>
              <a:off x="1828800" y="2676525"/>
              <a:ext cx="0" cy="381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43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write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550" y="871538"/>
            <a:ext cx="5420900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60841" y="1752643"/>
            <a:ext cx="7772400" cy="11251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LCD driver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module_init</a:t>
            </a:r>
            <a:endParaRPr lang="en-US" dirty="0" smtClean="0"/>
          </a:p>
          <a:p>
            <a:pPr lvl="1"/>
            <a:r>
              <a:rPr lang="en-US" dirty="0" err="1"/>
              <a:t>alloc</a:t>
            </a:r>
            <a:r>
              <a:rPr lang="en-US" dirty="0"/>
              <a:t> major and minor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register </a:t>
            </a:r>
            <a:r>
              <a:rPr lang="en-US" dirty="0" smtClean="0"/>
              <a:t>driver</a:t>
            </a:r>
          </a:p>
          <a:p>
            <a:r>
              <a:rPr lang="en-US" dirty="0" err="1" smtClean="0"/>
              <a:t>module_exit</a:t>
            </a:r>
            <a:endParaRPr lang="en-US" dirty="0" smtClean="0"/>
          </a:p>
          <a:p>
            <a:pPr lvl="1"/>
            <a:r>
              <a:rPr lang="en-US" dirty="0"/>
              <a:t>free major and minor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unregister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file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operation cho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device </a:t>
            </a:r>
            <a:r>
              <a:rPr lang="en-US" dirty="0" smtClean="0"/>
              <a:t>file</a:t>
            </a:r>
          </a:p>
          <a:p>
            <a:pPr lvl="1"/>
            <a:r>
              <a:rPr lang="en-US" dirty="0" err="1"/>
              <a:t>Chúng</a:t>
            </a:r>
            <a:r>
              <a:rPr lang="en-US" dirty="0"/>
              <a:t> ta cần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function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và </a:t>
            </a:r>
            <a:r>
              <a:rPr lang="en-US" dirty="0" err="1"/>
              <a:t>tự</a:t>
            </a:r>
            <a:r>
              <a:rPr lang="en-US" dirty="0"/>
              <a:t> implement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7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3564</TotalTime>
  <Words>409</Words>
  <Application>Microsoft Office PowerPoint</Application>
  <PresentationFormat>On-screen Show (16:9)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Template_Internal_Course</vt:lpstr>
      <vt:lpstr>SPI protocol driver</vt:lpstr>
      <vt:lpstr>Agenda</vt:lpstr>
      <vt:lpstr>Protocol basic template</vt:lpstr>
      <vt:lpstr>LCD driver template</vt:lpstr>
      <vt:lpstr>LCD driver read/write flow</vt:lpstr>
      <vt:lpstr>SPI write operation</vt:lpstr>
      <vt:lpstr>PowerPoint Presentation</vt:lpstr>
      <vt:lpstr>Basic functions</vt:lpstr>
      <vt:lpstr>Specific functions</vt:lpstr>
      <vt:lpstr>Specific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330</cp:revision>
  <dcterms:created xsi:type="dcterms:W3CDTF">2015-08-31T01:44:46Z</dcterms:created>
  <dcterms:modified xsi:type="dcterms:W3CDTF">2019-09-06T07:43:17Z</dcterms:modified>
</cp:coreProperties>
</file>