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" y="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nelnewbies.org/Simple_UDP_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netfilter.org/pablo/netlink/netlink-libmnl-manual.pdf" TargetMode="External"/><Relationship Id="rId2" Type="http://schemas.openxmlformats.org/officeDocument/2006/relationships/hyperlink" Target="https://www.linuxjournal.com/article/735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0xax.gitbooks.io/linux-insides/Concepts/linux-cpu-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rosantilli/linux-kernel-module-cheat/blob/8d668d6ed3617cc47425e1413513a2d1f99a25fd/kernel_module/mmap.c" TargetMode="External"/><Relationship Id="rId2" Type="http://schemas.openxmlformats.org/officeDocument/2006/relationships/hyperlink" Target="https://github.com/cirosantilli/linux-kernel-module-cheat/blob/8d668d6ed3617cc47425e1413513a2d1f99a25fd/kernel_module/user/mmap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yongbingchen.github.io/blog/2013/03/11/sending-a-signal-from-linux-kerne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ujang.github.io/2017-05-10/usermode-helper-ap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lkmpg/x76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radheepshrinivasan.github.io/2015/07/02/Creating-an-simple-sysf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/>
              <a:t>Kernel và application giao </a:t>
            </a:r>
            <a:r>
              <a:rPr lang="en-US" dirty="0" err="1"/>
              <a:t>tiếp</a:t>
            </a:r>
            <a:r>
              <a:rPr lang="en-US" dirty="0"/>
              <a:t> với </a:t>
            </a:r>
            <a:r>
              <a:rPr lang="en-US" dirty="0" err="1"/>
              <a:t>nhau</a:t>
            </a:r>
            <a:r>
              <a:rPr lang="en-US" dirty="0"/>
              <a:t> thông qua </a:t>
            </a:r>
            <a:r>
              <a:rPr lang="en-US" dirty="0" smtClean="0"/>
              <a:t>socket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Được kernel đảm bảo sự đồng bộ khi truy cập đồng </a:t>
            </a:r>
            <a:r>
              <a:rPr lang="vi-VN" dirty="0" smtClean="0"/>
              <a:t>thời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Tốc</a:t>
            </a:r>
            <a:r>
              <a:rPr lang="en-US" dirty="0"/>
              <a:t> độ </a:t>
            </a:r>
            <a:r>
              <a:rPr lang="en-US" dirty="0" err="1" smtClean="0"/>
              <a:t>chậm</a:t>
            </a:r>
            <a:r>
              <a:rPr lang="en-US" dirty="0" smtClean="0"/>
              <a:t>, delay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là bus. Các application </a:t>
            </a:r>
            <a:r>
              <a:rPr lang="en-US" dirty="0" err="1"/>
              <a:t>hoặc</a:t>
            </a:r>
            <a:r>
              <a:rPr lang="en-US" dirty="0"/>
              <a:t> kernel sẽ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bus </a:t>
            </a:r>
            <a:r>
              <a:rPr lang="en-US" dirty="0" smtClean="0"/>
              <a:t>đó</a:t>
            </a:r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chế</a:t>
            </a:r>
            <a:r>
              <a:rPr lang="en-US" dirty="0"/>
              <a:t> độ unicast </a:t>
            </a:r>
            <a:r>
              <a:rPr lang="en-US" dirty="0" err="1"/>
              <a:t>hoặc</a:t>
            </a:r>
            <a:r>
              <a:rPr lang="en-US" dirty="0"/>
              <a:t> broad </a:t>
            </a:r>
            <a:r>
              <a:rPr lang="en-US" dirty="0" smtClean="0"/>
              <a:t>cast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/>
              <a:t>Không thể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/>
              <a:t>Implement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Sample 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nn-NO" dirty="0"/>
              <a:t>Tạo ra 1 file trong folder /</a:t>
            </a:r>
            <a:r>
              <a:rPr lang="nn-NO" dirty="0" smtClean="0"/>
              <a:t>dev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với kernel thông qua các operation của file </a:t>
            </a:r>
            <a:r>
              <a:rPr lang="en-US" dirty="0" smtClean="0"/>
              <a:t>đó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Được kernel hiểu như 1 loại thiết bị trong hệ </a:t>
            </a:r>
            <a:r>
              <a:rPr lang="vi-VN" dirty="0" smtClean="0"/>
              <a:t>thống</a:t>
            </a:r>
            <a:endParaRPr lang="en-US" dirty="0" smtClean="0"/>
          </a:p>
          <a:p>
            <a:pPr lvl="1"/>
            <a:r>
              <a:rPr lang="en-US" dirty="0"/>
              <a:t>Có thể tích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của </a:t>
            </a:r>
            <a:r>
              <a:rPr lang="en-US" dirty="0" smtClean="0"/>
              <a:t>OS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Chậm</a:t>
            </a:r>
            <a:endParaRPr lang="en-US" dirty="0" smtClean="0"/>
          </a:p>
          <a:p>
            <a:pPr lvl="1"/>
            <a:r>
              <a:rPr lang="vi-VN" dirty="0"/>
              <a:t>Không truyền được data theo dạng con trỏ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sử dụng để giao </a:t>
            </a:r>
            <a:r>
              <a:rPr lang="en-US" dirty="0" err="1"/>
              <a:t>tiếp</a:t>
            </a:r>
            <a:r>
              <a:rPr lang="en-US" dirty="0"/>
              <a:t> trong </a:t>
            </a:r>
            <a:r>
              <a:rPr lang="en-US" dirty="0" smtClean="0"/>
              <a:t>kernel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trong kernel,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có thể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1 call back function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channel </a:t>
            </a:r>
            <a:r>
              <a:rPr lang="en-US" dirty="0" smtClean="0"/>
              <a:t>đó</a:t>
            </a:r>
          </a:p>
          <a:p>
            <a:pPr lvl="1"/>
            <a:r>
              <a:rPr lang="vi-VN" dirty="0"/>
              <a:t>Các sự kiện như cpu up/down, network up/down đều được thông báo qua channel </a:t>
            </a:r>
            <a:r>
              <a:rPr lang="vi-VN" dirty="0" smtClean="0"/>
              <a:t>riêng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0009"/>
            <a:ext cx="8229600" cy="3665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Linux hỗ trợ cơ chế IPC cho phép giao tiếp 2 hoặc nhiều process với nhau. IPC có rất nhiều API, tuy nhiên chỉ 1 số API có thể sử dụng để giao tiếp giữa user-space và kernel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Driver và application chia sẻ chung nhau 1 vùng memory. Dữ liệu được đọc ghi thoogn qua memory.</a:t>
            </a:r>
            <a:endParaRPr lang="en-US" dirty="0" smtClean="0"/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vi-VN" dirty="0"/>
              <a:t>Có thể chia sẻ được các loại dữ liệu phức tạp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Không có cơ chế bảo vệ dữ liệu khi bị truy cập đồng </a:t>
            </a:r>
            <a:r>
              <a:rPr lang="vi-VN" dirty="0" smtClean="0"/>
              <a:t>thời</a:t>
            </a:r>
            <a:endParaRPr lang="en-US" dirty="0" smtClean="0"/>
          </a:p>
          <a:p>
            <a:pPr lvl="1"/>
            <a:r>
              <a:rPr lang="vi-VN" dirty="0"/>
              <a:t>Chỉ hỗ trợ cơ chế </a:t>
            </a:r>
            <a:r>
              <a:rPr lang="vi-VN" dirty="0" smtClean="0"/>
              <a:t>polling</a:t>
            </a:r>
            <a:endParaRPr lang="en-US" dirty="0" smtClean="0"/>
          </a:p>
          <a:p>
            <a:pPr lvl="1"/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phía</a:t>
            </a:r>
            <a:r>
              <a:rPr lang="en-US" dirty="0"/>
              <a:t>, application và kernel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polling để lấy data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User sample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kernel 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Application và driver giao tiếp với nhau thông qua cơ chế gửi nhận signal</a:t>
            </a:r>
            <a:endParaRPr lang="en-US" dirty="0"/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vi-VN" dirty="0"/>
              <a:t>Implement đơn </a:t>
            </a:r>
            <a:r>
              <a:rPr lang="vi-VN" dirty="0" smtClean="0"/>
              <a:t>giản</a:t>
            </a:r>
            <a:endParaRPr lang="en-US" dirty="0" smtClean="0"/>
          </a:p>
          <a:p>
            <a:pPr lvl="1"/>
            <a:r>
              <a:rPr lang="vi-VN" dirty="0"/>
              <a:t>Hỗ trợ cơ chế interrupt, delay </a:t>
            </a:r>
            <a:r>
              <a:rPr lang="vi-VN" dirty="0" smtClean="0"/>
              <a:t>thấp</a:t>
            </a:r>
            <a:endParaRPr lang="en-US" dirty="0" smtClean="0"/>
          </a:p>
          <a:p>
            <a:pPr lvl="1"/>
            <a:r>
              <a:rPr lang="en-US" dirty="0"/>
              <a:t>Có thể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data để </a:t>
            </a:r>
            <a:r>
              <a:rPr lang="en-US" dirty="0" err="1"/>
              <a:t>truyền</a:t>
            </a:r>
            <a:r>
              <a:rPr lang="en-US" dirty="0"/>
              <a:t> và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data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từ kernel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smtClean="0"/>
              <a:t>user-space</a:t>
            </a:r>
          </a:p>
          <a:p>
            <a:pPr lvl="1"/>
            <a:r>
              <a:rPr lang="vi-VN" dirty="0"/>
              <a:t>Cần PID để gửi, đôi khi driver start trước khi process được khởi </a:t>
            </a:r>
            <a:r>
              <a:rPr lang="vi-VN" dirty="0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user-define </a:t>
            </a:r>
            <a:r>
              <a:rPr lang="en-US" dirty="0" smtClean="0"/>
              <a:t>signal</a:t>
            </a:r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user-space helper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/>
              <a:t>Có thể sử dụng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của kernel để run 1 process từ </a:t>
            </a:r>
            <a:r>
              <a:rPr lang="en-US" dirty="0" smtClean="0"/>
              <a:t>kernel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/>
              <a:t>Có thể sử dụng để start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argument của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main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Có thể start 1 process mới khi programme đó đã được chạy </a:t>
            </a:r>
            <a:r>
              <a:rPr lang="vi-VN" dirty="0" smtClean="0"/>
              <a:t>rồi</a:t>
            </a:r>
            <a:endParaRPr lang="en-US" dirty="0" smtClean="0"/>
          </a:p>
          <a:p>
            <a:pPr lvl="1"/>
            <a:r>
              <a:rPr lang="vi-VN" dirty="0"/>
              <a:t>Có thể start process trước khi hệ thống process được khởi tạo hoàn </a:t>
            </a:r>
            <a:r>
              <a:rPr lang="vi-VN" dirty="0" smtClean="0"/>
              <a:t>chỉnh</a:t>
            </a:r>
            <a:endParaRPr lang="en-US" dirty="0" smtClean="0"/>
          </a:p>
          <a:p>
            <a:pPr lvl="1"/>
            <a:r>
              <a:rPr lang="en-US" dirty="0"/>
              <a:t>Không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có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400" dirty="0" err="1">
                <a:solidFill>
                  <a:schemeClr val="tx1"/>
                </a:solidFill>
              </a:rPr>
              <a:t>Procfs</a:t>
            </a:r>
            <a:r>
              <a:rPr lang="en-US" sz="3400" dirty="0">
                <a:solidFill>
                  <a:schemeClr val="tx1"/>
                </a:solidFill>
              </a:rPr>
              <a:t>, </a:t>
            </a:r>
            <a:r>
              <a:rPr lang="en-US" sz="3400" dirty="0" err="1">
                <a:solidFill>
                  <a:schemeClr val="tx1"/>
                </a:solidFill>
              </a:rPr>
              <a:t>Sysfs</a:t>
            </a:r>
            <a:r>
              <a:rPr lang="en-US" sz="3400" dirty="0">
                <a:solidFill>
                  <a:schemeClr val="tx1"/>
                </a:solidFill>
              </a:rPr>
              <a:t>, and Similar Kernel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</a:t>
            </a:r>
            <a:r>
              <a:rPr lang="en-US" dirty="0"/>
              <a:t> file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Tạo ra 1 file trong thư mục /</a:t>
            </a:r>
            <a:r>
              <a:rPr lang="vi-VN" dirty="0" smtClean="0"/>
              <a:t>proc</a:t>
            </a:r>
            <a:endParaRPr lang="en-US" dirty="0" smtClean="0"/>
          </a:p>
          <a:p>
            <a:pPr lvl="1"/>
            <a:r>
              <a:rPr lang="vi-VN" dirty="0"/>
              <a:t>Implement các hàm đọc ghi cho file đó. Giao tiếp giống như giao tiếp qua device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user lấy thông tin bằng command line, shell </a:t>
            </a:r>
            <a:r>
              <a:rPr lang="en-US" dirty="0" smtClean="0"/>
              <a:t>script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Tạo ra 1 folder trong thư mục /</a:t>
            </a:r>
            <a:r>
              <a:rPr lang="vi-VN" dirty="0" smtClean="0"/>
              <a:t>proc</a:t>
            </a:r>
            <a:endParaRPr lang="en-US" dirty="0" smtClean="0"/>
          </a:p>
          <a:p>
            <a:pPr lvl="1"/>
            <a:r>
              <a:rPr lang="vi-VN" dirty="0"/>
              <a:t>Implement các hàm đọc ghi cho file đó. Giao tiếp giống như giao tiếp qua device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Ra đời sau và có nhiều ưu điểm hơn </a:t>
            </a:r>
            <a:r>
              <a:rPr lang="vi-VN" dirty="0" smtClean="0"/>
              <a:t>procfs</a:t>
            </a:r>
            <a:endParaRPr lang="en-US" dirty="0" smtClean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user lấy thông tin bằng command line, shell </a:t>
            </a:r>
            <a:r>
              <a:rPr lang="en-US" dirty="0" smtClean="0"/>
              <a:t>script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Socket 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6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3710</TotalTime>
  <Words>806</Words>
  <Application>Microsoft Office PowerPoint</Application>
  <PresentationFormat>On-screen Show (16:9)</PresentationFormat>
  <Paragraphs>131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Template_Internal_Course</vt:lpstr>
      <vt:lpstr>IPC</vt:lpstr>
      <vt:lpstr>Introduction</vt:lpstr>
      <vt:lpstr>share memory</vt:lpstr>
      <vt:lpstr>signal</vt:lpstr>
      <vt:lpstr>user-space helper API</vt:lpstr>
      <vt:lpstr>PowerPoint Presentation</vt:lpstr>
      <vt:lpstr>Proc file system</vt:lpstr>
      <vt:lpstr>Sys file system</vt:lpstr>
      <vt:lpstr>PowerPoint Presentation</vt:lpstr>
      <vt:lpstr>UDP socket</vt:lpstr>
      <vt:lpstr>Netlink</vt:lpstr>
      <vt:lpstr>Device file</vt:lpstr>
      <vt:lpstr>Notification Chains</vt:lpstr>
      <vt:lpstr>Compare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416</cp:revision>
  <dcterms:created xsi:type="dcterms:W3CDTF">2015-08-31T01:44:46Z</dcterms:created>
  <dcterms:modified xsi:type="dcterms:W3CDTF">2019-09-13T09:55:39Z</dcterms:modified>
</cp:coreProperties>
</file>