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6" r:id="rId10"/>
    <p:sldId id="277" r:id="rId11"/>
    <p:sldId id="278" r:id="rId12"/>
    <p:sldId id="274" r:id="rId13"/>
    <p:sldId id="279" r:id="rId14"/>
    <p:sldId id="275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nuxfoundation.org/networking/napi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https://blog.packagecloud.io/eng/2017/02/06/monitoring-tuning-linux-networking-stack-sending-data/#sock_sendmsg-__sock_sendmsg-and-__sock_sendmsg_nosec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NAPI is enabled by the driver, but is in the off position initially.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packet arrives and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DMA’d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memory by the NIC.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IRQ is generated by the NIC which triggers the IRQ handler in the driver.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 wakes up the NAPI subsystem using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softirq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(more on these later). This will begin harvesting packets by calling the driver’s registered poll function in a separate thread of execution.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driver should disable further IRQs from the NIC. This is done to allow the NAPI subsystem to process packets without interruption from the device.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there is no more work to do, the NAPI subsystem is disabled and IRQs from the device are re-enabled.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starts back at step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>
                <a:hlinkClick r:id="rId3"/>
              </a:rPr>
              <a:t>https://wiki.linuxfoundation.org/networking/napi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Polling có nhược điểm độ trễ cao khi xử lý </a:t>
            </a:r>
            <a:r>
              <a:rPr lang="vi-VN" dirty="0" smtClean="0"/>
              <a:t>event</a:t>
            </a:r>
            <a:endParaRPr lang="en-US" dirty="0" smtClean="0"/>
          </a:p>
          <a:p>
            <a:r>
              <a:rPr lang="en-US" dirty="0"/>
              <a:t>Interrupt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endParaRPr lang="en-US" dirty="0" smtClean="0"/>
          </a:p>
          <a:p>
            <a:r>
              <a:rPr lang="vi-VN" dirty="0"/>
              <a:t>New API là phương pháp kết hợp giữa polling và interrupt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fec_enet_interrupt</a:t>
            </a:r>
            <a:endParaRPr lang="en-US" dirty="0" smtClean="0"/>
          </a:p>
          <a:p>
            <a:r>
              <a:rPr lang="en-US" dirty="0"/>
              <a:t>__</a:t>
            </a:r>
            <a:r>
              <a:rPr lang="en-US" dirty="0" err="1" smtClean="0"/>
              <a:t>napi_schedule</a:t>
            </a:r>
            <a:endParaRPr lang="en-US" dirty="0" smtClean="0"/>
          </a:p>
          <a:p>
            <a:r>
              <a:rPr lang="en-US" dirty="0" err="1" smtClean="0"/>
              <a:t>fec_enet_rx_napi</a:t>
            </a:r>
            <a:endParaRPr lang="en-US" dirty="0" smtClean="0"/>
          </a:p>
          <a:p>
            <a:r>
              <a:rPr lang="en-US" dirty="0" err="1" smtClean="0"/>
              <a:t>napi_complete_done</a:t>
            </a:r>
            <a:endParaRPr lang="en-US" dirty="0" smtClean="0"/>
          </a:p>
          <a:p>
            <a:r>
              <a:rPr lang="en-US" dirty="0" err="1"/>
              <a:t>fec_poll_controller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Cấu</a:t>
            </a:r>
            <a:r>
              <a:rPr lang="fr-FR" sz="2800" dirty="0"/>
              <a:t> </a:t>
            </a:r>
            <a:r>
              <a:rPr lang="fr-FR" sz="2800" dirty="0" err="1"/>
              <a:t>trúc</a:t>
            </a:r>
            <a:r>
              <a:rPr lang="fr-FR" sz="2800" dirty="0"/>
              <a:t> source code của </a:t>
            </a:r>
            <a:r>
              <a:rPr lang="fr-FR" sz="2800" dirty="0" err="1"/>
              <a:t>ethernet</a:t>
            </a:r>
            <a:r>
              <a:rPr lang="fr-FR" sz="2800" dirty="0"/>
              <a:t> driver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194594"/>
            <a:ext cx="5353050" cy="30765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Improve read </a:t>
            </a:r>
            <a:r>
              <a:rPr lang="en-US" sz="4000"/>
              <a:t>write </a:t>
            </a:r>
            <a:r>
              <a:rPr lang="en-US" sz="4000" smtClean="0"/>
              <a:t>speed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 về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Viết loopback network driver. Cho phép người dùng up/down interface. Sau khi config, người dùng có thể gửi và nhận bản tin thông qua lập trình với socket giống như các network interface khác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kernel module, swap lại hàm sock_send system call bằng hàm my_send. Trong hàm my_send sẽ detect ra bản in http, đọc data trong bản tin đó và lấy về tất cả các chuỗi string có từ password ở đầu rồi lưu vào file.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 smtClean="0"/>
          </a:p>
          <a:p>
            <a:r>
              <a:rPr lang="en-US" dirty="0"/>
              <a:t>Network interface</a:t>
            </a:r>
            <a:endParaRPr lang="en-US" dirty="0" smtClean="0"/>
          </a:p>
          <a:p>
            <a:r>
              <a:rPr lang="en-US" dirty="0"/>
              <a:t>Socket</a:t>
            </a:r>
            <a:endParaRPr lang="en-US" dirty="0" smtClean="0"/>
          </a:p>
          <a:p>
            <a:r>
              <a:rPr lang="en-US" dirty="0" err="1"/>
              <a:t>Luồng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của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r>
              <a:rPr lang="fr-FR" dirty="0" err="1"/>
              <a:t>Cấu</a:t>
            </a:r>
            <a:r>
              <a:rPr lang="fr-FR" dirty="0"/>
              <a:t> </a:t>
            </a:r>
            <a:r>
              <a:rPr lang="fr-FR" dirty="0" err="1"/>
              <a:t>trúc</a:t>
            </a:r>
            <a:r>
              <a:rPr lang="fr-FR" dirty="0"/>
              <a:t> source code của </a:t>
            </a:r>
            <a:r>
              <a:rPr lang="fr-FR" dirty="0" err="1"/>
              <a:t>ethernet</a:t>
            </a:r>
            <a:r>
              <a:rPr lang="fr-FR" dirty="0"/>
              <a:t> driver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2708622" cy="2545556"/>
          </a:xfrm>
        </p:spPr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subsystem </a:t>
            </a:r>
            <a:r>
              <a:rPr lang="en-US" dirty="0" err="1"/>
              <a:t>riêng</a:t>
            </a:r>
            <a:r>
              <a:rPr lang="en-US" dirty="0"/>
              <a:t> để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smtClean="0"/>
              <a:t>network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Káº¿t quáº£ hÃ¬nh áº£nh cho linux kernel compone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23" y="987028"/>
            <a:ext cx="3918791" cy="305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Là file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cho network. </a:t>
            </a:r>
            <a:r>
              <a:rPr lang="en-US" dirty="0" err="1" smtClean="0"/>
              <a:t>Thuộc</a:t>
            </a:r>
            <a:r>
              <a:rPr lang="en-US" dirty="0" smtClean="0"/>
              <a:t> tính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IP address và Mac address.</a:t>
            </a:r>
          </a:p>
          <a:p>
            <a:r>
              <a:rPr lang="vi-VN" dirty="0"/>
              <a:t>Gắn với 1 device trong thư mục </a:t>
            </a:r>
            <a:r>
              <a:rPr lang="vi-VN" dirty="0" smtClean="0"/>
              <a:t>dev</a:t>
            </a:r>
            <a:endParaRPr lang="en-US" dirty="0" smtClean="0"/>
          </a:p>
          <a:p>
            <a:r>
              <a:rPr lang="en-US" dirty="0" err="1"/>
              <a:t>Config</a:t>
            </a:r>
            <a:r>
              <a:rPr lang="en-US" dirty="0"/>
              <a:t> thông qua </a:t>
            </a:r>
            <a:r>
              <a:rPr lang="en-US" dirty="0" err="1"/>
              <a:t>ifconfig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cho network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Trước khi sử dụng được thì interface cần phải được </a:t>
            </a:r>
            <a:r>
              <a:rPr lang="vi-VN" dirty="0" smtClean="0"/>
              <a:t>config</a:t>
            </a:r>
            <a:endParaRPr lang="en-US" dirty="0" smtClean="0"/>
          </a:p>
          <a:p>
            <a:r>
              <a:rPr lang="vi-VN" dirty="0"/>
              <a:t>Config tự động thông qua các file config như /</a:t>
            </a:r>
            <a:r>
              <a:rPr lang="vi-VN" dirty="0" smtClean="0"/>
              <a:t>etc/network/interfaces</a:t>
            </a:r>
            <a:endParaRPr lang="en-US" dirty="0" smtClean="0"/>
          </a:p>
          <a:p>
            <a:r>
              <a:rPr lang="en-US" dirty="0"/>
              <a:t>Con fig bằng </a:t>
            </a:r>
            <a:r>
              <a:rPr lang="en-US" dirty="0" err="1"/>
              <a:t>tay</a:t>
            </a:r>
            <a:r>
              <a:rPr lang="en-US" dirty="0"/>
              <a:t> thông qua </a:t>
            </a:r>
            <a:r>
              <a:rPr lang="en-US" dirty="0" err="1"/>
              <a:t>ifconfig</a:t>
            </a:r>
            <a:r>
              <a:rPr lang="en-US" dirty="0"/>
              <a:t>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Là 1 file có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vi-VN" dirty="0"/>
              <a:t>Nếu được gắn address thì socket sẽ được gắn với interface có ip address tương </a:t>
            </a:r>
            <a:r>
              <a:rPr lang="vi-VN" dirty="0" smtClean="0"/>
              <a:t>ứng</a:t>
            </a:r>
            <a:endParaRPr lang="en-US" dirty="0" smtClean="0"/>
          </a:p>
          <a:p>
            <a:r>
              <a:rPr lang="vi-VN" dirty="0"/>
              <a:t>Các hàm đọc/ghi vào socket sẽ được xử lý bởi hàm đọc ghi của network interface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skb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525890"/>
          </a:xfrm>
        </p:spPr>
        <p:txBody>
          <a:bodyPr/>
          <a:lstStyle/>
          <a:p>
            <a:r>
              <a:rPr lang="vi-VN" dirty="0"/>
              <a:t>Là struct linux tự định nghĩa, được dùng để quản lý gói tin của network trong </a:t>
            </a:r>
            <a:r>
              <a:rPr lang="vi-VN" dirty="0" smtClean="0"/>
              <a:t>kernel</a:t>
            </a:r>
            <a:endParaRPr lang="en-US" dirty="0" smtClean="0"/>
          </a:p>
          <a:p>
            <a:r>
              <a:rPr lang="en-US" dirty="0" smtClean="0"/>
              <a:t>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skbuff.h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0137" y="1748631"/>
            <a:ext cx="3514725" cy="1828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Luồng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của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r>
              <a:rPr lang="en-US" dirty="0"/>
              <a:t>Application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smtClean="0"/>
              <a:t>socket</a:t>
            </a:r>
          </a:p>
          <a:p>
            <a:r>
              <a:rPr lang="en-US" dirty="0"/>
              <a:t>Kernel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lại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giao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smtClean="0"/>
              <a:t>TCP/UDP</a:t>
            </a:r>
          </a:p>
          <a:p>
            <a:r>
              <a:rPr lang="en-US" dirty="0"/>
              <a:t>Kernel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data và thông tin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skb</a:t>
            </a:r>
            <a:endParaRPr lang="en-US" dirty="0" smtClean="0"/>
          </a:p>
          <a:p>
            <a:r>
              <a:rPr lang="en-US" dirty="0"/>
              <a:t>Driver lấy data từ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skb</a:t>
            </a:r>
            <a:r>
              <a:rPr lang="en-US" dirty="0"/>
              <a:t> và gửi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Sendto -&gt; SYSCALL_DEFINE6 -&gt; sock-&gt;ops-&gt;sendmsg -&gt; inet_sendmsg -&gt; sk-&gt;sk_prot-&gt;sendmsg -&gt; udp_sendmsg -&gt; udp_send_skb -&gt; ip_send_skb -&gt; __ip_local_out -&gt; nf_hook -&gt; ip_finish_output -&gt; dev_queue_xmit -&gt; net_tx_action -&gt; dev_hard_start_xmit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3296</TotalTime>
  <Words>647</Words>
  <Application>Microsoft Office PowerPoint</Application>
  <PresentationFormat>On-screen Show (16:9)</PresentationFormat>
  <Paragraphs>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Template_Internal_Course</vt:lpstr>
      <vt:lpstr>Ethernet driver</vt:lpstr>
      <vt:lpstr>Agenda</vt:lpstr>
      <vt:lpstr>Overview</vt:lpstr>
      <vt:lpstr>Network interface</vt:lpstr>
      <vt:lpstr>Config cho network interface</vt:lpstr>
      <vt:lpstr>Socket</vt:lpstr>
      <vt:lpstr>Struct skb</vt:lpstr>
      <vt:lpstr>Luồng di chuyển của một gói tin</vt:lpstr>
      <vt:lpstr>Sending flow</vt:lpstr>
      <vt:lpstr>New API</vt:lpstr>
      <vt:lpstr>Receiving flow</vt:lpstr>
      <vt:lpstr>Cấu trúc source code của ethernet driver</vt:lpstr>
      <vt:lpstr>PowerPoint Presentation</vt:lpstr>
      <vt:lpstr>Bài tập về nhà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328</cp:revision>
  <dcterms:created xsi:type="dcterms:W3CDTF">2015-08-31T01:44:46Z</dcterms:created>
  <dcterms:modified xsi:type="dcterms:W3CDTF">2019-09-18T10:20:18Z</dcterms:modified>
</cp:coreProperties>
</file>