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 bookmarkIdSeed="2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9" r:id="rId3"/>
    <p:sldId id="260" r:id="rId4"/>
    <p:sldId id="261" r:id="rId5"/>
    <p:sldId id="262" r:id="rId6"/>
    <p:sldId id="263" r:id="rId7"/>
    <p:sldId id="265" r:id="rId8"/>
    <p:sldId id="264" r:id="rId9"/>
    <p:sldId id="266" r:id="rId10"/>
    <p:sldId id="270" r:id="rId11"/>
    <p:sldId id="267" r:id="rId12"/>
    <p:sldId id="271" r:id="rId13"/>
    <p:sldId id="268" r:id="rId14"/>
    <p:sldId id="272" r:id="rId15"/>
    <p:sldId id="273" r:id="rId16"/>
    <p:sldId id="269" r:id="rId17"/>
    <p:sldId id="258" r:id="rId1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CFF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89491" autoAdjust="0"/>
  </p:normalViewPr>
  <p:slideViewPr>
    <p:cSldViewPr snapToGrid="0" snapToObjects="1" showGuides="1">
      <p:cViewPr varScale="1">
        <p:scale>
          <a:sx n="97" d="100"/>
          <a:sy n="97" d="100"/>
        </p:scale>
        <p:origin x="400" y="6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F6B2F8-E390-BD4F-9ACD-789C35D23CE3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D0A0C1-BF67-B440-B7AD-B68AAB032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0041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FF8F81-D7B9-424E-B993-6D09B3871A4E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3067B3-3AE6-DD4A-9E3D-C999AB397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50464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067B3-3AE6-DD4A-9E3D-C999AB3971A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0319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 smtClean="0"/>
              <a:t>Mỗi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trong source code </a:t>
            </a:r>
            <a:r>
              <a:rPr lang="en-US" baseline="0" dirty="0" err="1" smtClean="0"/>
              <a:t>xuất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đoạn</a:t>
            </a:r>
            <a:r>
              <a:rPr lang="en-US" baseline="0" dirty="0" smtClean="0"/>
              <a:t> code cần thời gian </a:t>
            </a:r>
            <a:r>
              <a:rPr lang="en-US" baseline="0" dirty="0" err="1" smtClean="0"/>
              <a:t>xử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lâu</a:t>
            </a:r>
            <a:r>
              <a:rPr lang="en-US" baseline="0" dirty="0" smtClean="0"/>
              <a:t> và có thể </a:t>
            </a:r>
            <a:r>
              <a:rPr lang="en-US" baseline="0" dirty="0" err="1" smtClean="0"/>
              <a:t>chạy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lập</a:t>
            </a:r>
            <a:r>
              <a:rPr lang="en-US" baseline="0" dirty="0" smtClean="0"/>
              <a:t> với </a:t>
            </a:r>
            <a:r>
              <a:rPr lang="en-US" baseline="0" dirty="0" err="1" smtClean="0"/>
              <a:t>đoạn</a:t>
            </a:r>
            <a:r>
              <a:rPr lang="en-US" baseline="0" dirty="0" smtClean="0"/>
              <a:t> code </a:t>
            </a:r>
            <a:r>
              <a:rPr lang="en-US" baseline="0" dirty="0" err="1" smtClean="0"/>
              <a:t>bên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dưới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nghĩ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tạo</a:t>
            </a:r>
            <a:r>
              <a:rPr lang="en-US" baseline="0" dirty="0" smtClean="0"/>
              <a:t> thread mới để </a:t>
            </a:r>
            <a:r>
              <a:rPr lang="en-US" baseline="0" dirty="0" err="1" smtClean="0"/>
              <a:t>xử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067B3-3AE6-DD4A-9E3D-C999AB3971A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4297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Trong</a:t>
            </a:r>
            <a:r>
              <a:rPr lang="en-US" baseline="0" dirty="0" smtClean="0"/>
              <a:t> Linux, process sẽ </a:t>
            </a:r>
            <a:r>
              <a:rPr lang="en-US" baseline="0" dirty="0" err="1" smtClean="0"/>
              <a:t>rơi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thái</a:t>
            </a:r>
            <a:r>
              <a:rPr lang="en-US" baseline="0" dirty="0" smtClean="0"/>
              <a:t> sleep </a:t>
            </a:r>
            <a:r>
              <a:rPr lang="en-US" baseline="0" dirty="0" err="1" smtClean="0"/>
              <a:t>mỗi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hành</a:t>
            </a:r>
            <a:r>
              <a:rPr lang="en-US" baseline="0" dirty="0" smtClean="0"/>
              <a:t> lock </a:t>
            </a:r>
            <a:r>
              <a:rPr lang="en-US" baseline="0" dirty="0" err="1" smtClean="0"/>
              <a:t>mutex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067B3-3AE6-DD4A-9E3D-C999AB3971A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8724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 smtClean="0"/>
              <a:t>Ví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</a:t>
            </a:r>
            <a:r>
              <a:rPr lang="en-US" baseline="0" dirty="0" smtClean="0"/>
              <a:t> minh </a:t>
            </a:r>
            <a:r>
              <a:rPr lang="en-US" baseline="0" dirty="0" err="1" smtClean="0"/>
              <a:t>họa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067B3-3AE6-DD4A-9E3D-C999AB3971A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2137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067B3-3AE6-DD4A-9E3D-C999AB3971A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896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9" y="0"/>
            <a:ext cx="9124122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4200" y="1743789"/>
            <a:ext cx="5334000" cy="678021"/>
          </a:xfrm>
        </p:spPr>
        <p:txBody>
          <a:bodyPr>
            <a:noAutofit/>
          </a:bodyPr>
          <a:lstStyle>
            <a:lvl1pPr algn="ctr">
              <a:defRPr sz="3600">
                <a:solidFill>
                  <a:srgbClr val="FF66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4200" y="2571750"/>
            <a:ext cx="5334000" cy="434975"/>
          </a:xfrm>
        </p:spPr>
        <p:txBody>
          <a:bodyPr>
            <a:normAutofit/>
          </a:bodyPr>
          <a:lstStyle>
            <a:lvl1pPr marL="0" indent="0" algn="ctr">
              <a:buNone/>
              <a:defRPr sz="2000" i="1">
                <a:solidFill>
                  <a:srgbClr val="99CC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FBE28-58BC-4486-9A8E-6C1F0E326EAB}" type="datetime1">
              <a:rPr lang="en-US" smtClean="0"/>
              <a:t>10/4/2019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68557" y="4767263"/>
            <a:ext cx="4489063" cy="273844"/>
          </a:xfrm>
        </p:spPr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7600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B28C3-1882-4E84-9C82-23BA74B52008}" type="datetime1">
              <a:rPr lang="en-US" smtClean="0"/>
              <a:t>10/4/2019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462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B1917-4DD8-41D3-93A0-974B9DFBBCBF}" type="datetime1">
              <a:rPr lang="en-US" smtClean="0"/>
              <a:t>10/4/2019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728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6706925" cy="644057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70857"/>
            <a:ext cx="8229600" cy="3723766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BB6E5-7AA4-4C0D-BF97-BDC69083DBC9}" type="datetime1">
              <a:rPr lang="en-US" smtClean="0"/>
              <a:t>10/4/2019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2636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BBB4B-2F94-4F11-9AD4-28D0EBD25231}" type="datetime1">
              <a:rPr lang="en-US" smtClean="0"/>
              <a:t>10/4/2019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3229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A5478-161F-4B28-93E5-DE9BF6B2D5E2}" type="datetime1">
              <a:rPr lang="en-US" smtClean="0"/>
              <a:t>10/4/2019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4495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7222"/>
            <a:ext cx="6611510" cy="54068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38055-F1C9-4AC4-B9E3-476EF82AD4CC}" type="datetime1">
              <a:rPr lang="en-US" smtClean="0"/>
              <a:t>10/4/2019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6578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9E8B6-A1D4-4191-8D54-A8260B6A1972}" type="datetime1">
              <a:rPr lang="en-US" smtClean="0"/>
              <a:t>10/4/2019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677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C1980-AF69-46D2-A9FE-14E6E6C939BE}" type="datetime1">
              <a:rPr lang="en-US" smtClean="0"/>
              <a:t>10/4/2019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0753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076325"/>
            <a:ext cx="5111750" cy="3518298"/>
          </a:xfr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33C03-0194-466F-B287-AA772F5566B9}" type="datetime1">
              <a:rPr lang="en-US" smtClean="0"/>
              <a:t>10/4/2019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6706925" cy="644057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3805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78023"/>
            <a:ext cx="5486400" cy="296091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652282"/>
            <a:ext cx="5486400" cy="845073"/>
          </a:xfrm>
        </p:spPr>
        <p:txBody>
          <a:bodyPr>
            <a:normAutofit/>
          </a:bodyPr>
          <a:lstStyle>
            <a:lvl1pPr marL="0" indent="0" algn="ctr">
              <a:buNone/>
              <a:defRPr sz="3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FF56F-D32E-44F3-A5D6-9F4533FAF9BD}" type="datetime1">
              <a:rPr lang="en-US" smtClean="0"/>
              <a:t>10/4/2019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173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9" y="0"/>
            <a:ext cx="9124122" cy="51435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6706925" cy="6440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118872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89C729-EC9D-4075-8A00-DCB3B3221814}" type="datetime1">
              <a:rPr lang="en-US" smtClean="0"/>
              <a:t>10/4/2019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09245" y="4767263"/>
            <a:ext cx="394837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©FPT SOFTWARE - Corporate Training Center - Internal Use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712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457200" rtl="0" eaLnBrk="1" latinLnBrk="0" hangingPunct="1">
        <a:spcBef>
          <a:spcPct val="0"/>
        </a:spcBef>
        <a:buNone/>
        <a:defRPr sz="36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Lập trình multithread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Giảng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: </a:t>
            </a:r>
            <a:r>
              <a:rPr lang="en-US" dirty="0" err="1" smtClean="0"/>
              <a:t>Lưu</a:t>
            </a:r>
            <a:r>
              <a:rPr lang="en-US" dirty="0" smtClean="0"/>
              <a:t> An </a:t>
            </a:r>
            <a:r>
              <a:rPr lang="en-US" dirty="0" err="1" smtClean="0"/>
              <a:t>Phú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219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Mutex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Function:</a:t>
            </a:r>
          </a:p>
          <a:p>
            <a:pPr lvl="1"/>
            <a:r>
              <a:rPr lang="en-US" dirty="0"/>
              <a:t>int </a:t>
            </a:r>
            <a:r>
              <a:rPr lang="en-US" dirty="0" err="1"/>
              <a:t>pthread_mutex_init</a:t>
            </a:r>
            <a:r>
              <a:rPr lang="en-US" dirty="0"/>
              <a:t>(</a:t>
            </a:r>
            <a:r>
              <a:rPr lang="en-US" dirty="0" err="1"/>
              <a:t>pthread_mutex_t</a:t>
            </a:r>
            <a:r>
              <a:rPr lang="en-US" dirty="0"/>
              <a:t> *restrict </a:t>
            </a:r>
            <a:r>
              <a:rPr lang="en-US" dirty="0" err="1"/>
              <a:t>mutex</a:t>
            </a:r>
            <a:r>
              <a:rPr lang="en-US" dirty="0"/>
              <a:t>, const </a:t>
            </a:r>
            <a:r>
              <a:rPr lang="en-US" dirty="0" err="1"/>
              <a:t>pthread_mutexattr_t</a:t>
            </a:r>
            <a:r>
              <a:rPr lang="en-US" dirty="0"/>
              <a:t> *restrict </a:t>
            </a:r>
            <a:r>
              <a:rPr lang="en-US" dirty="0" err="1"/>
              <a:t>attr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int </a:t>
            </a:r>
            <a:r>
              <a:rPr lang="en-US" dirty="0" err="1"/>
              <a:t>pthread_mutex_destroy</a:t>
            </a:r>
            <a:r>
              <a:rPr lang="en-US" dirty="0"/>
              <a:t>(</a:t>
            </a:r>
            <a:r>
              <a:rPr lang="en-US" dirty="0" err="1"/>
              <a:t>pthread_mutex_t</a:t>
            </a:r>
            <a:r>
              <a:rPr lang="en-US" dirty="0"/>
              <a:t> *</a:t>
            </a:r>
            <a:r>
              <a:rPr lang="en-US" dirty="0" err="1"/>
              <a:t>mutex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int </a:t>
            </a:r>
            <a:r>
              <a:rPr lang="en-US" dirty="0" err="1"/>
              <a:t>pthread_mutex_lock</a:t>
            </a:r>
            <a:r>
              <a:rPr lang="en-US" dirty="0"/>
              <a:t>(</a:t>
            </a:r>
            <a:r>
              <a:rPr lang="en-US" dirty="0" err="1"/>
              <a:t>pthread_mutex_t</a:t>
            </a:r>
            <a:r>
              <a:rPr lang="en-US" dirty="0"/>
              <a:t> *</a:t>
            </a:r>
            <a:r>
              <a:rPr lang="en-US" dirty="0" err="1"/>
              <a:t>mutex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int </a:t>
            </a:r>
            <a:r>
              <a:rPr lang="en-US" dirty="0" err="1"/>
              <a:t>pthread_mutex_unlock</a:t>
            </a:r>
            <a:r>
              <a:rPr lang="en-US" dirty="0"/>
              <a:t>(</a:t>
            </a:r>
            <a:r>
              <a:rPr lang="en-US" dirty="0" err="1"/>
              <a:t>pthread_mutex_t</a:t>
            </a:r>
            <a:r>
              <a:rPr lang="en-US" dirty="0"/>
              <a:t> *</a:t>
            </a:r>
            <a:r>
              <a:rPr lang="en-US" dirty="0" err="1"/>
              <a:t>mutex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int </a:t>
            </a:r>
            <a:r>
              <a:rPr lang="en-US" dirty="0" err="1"/>
              <a:t>pthread_mutex_trylock</a:t>
            </a:r>
            <a:r>
              <a:rPr lang="en-US" dirty="0"/>
              <a:t>(</a:t>
            </a:r>
            <a:r>
              <a:rPr lang="en-US" dirty="0" err="1"/>
              <a:t>pthread_mutex_t</a:t>
            </a:r>
            <a:r>
              <a:rPr lang="en-US" dirty="0"/>
              <a:t> *</a:t>
            </a:r>
            <a:r>
              <a:rPr lang="en-US" dirty="0" err="1"/>
              <a:t>mutex</a:t>
            </a:r>
            <a:r>
              <a:rPr lang="en-US" dirty="0"/>
              <a:t>);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9778" y="4773841"/>
            <a:ext cx="2133600" cy="273844"/>
          </a:xfrm>
        </p:spPr>
        <p:txBody>
          <a:bodyPr/>
          <a:lstStyle/>
          <a:p>
            <a:fld id="{E3B08AF7-4237-6949-8335-F63F47C2C8C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169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hành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Viết chương trình C tạo 2 thread, cả 2 thread lần lượt tăng biến đó lên 1 đơn vị, sử dụng mutex để đồng bộ việc ghi vào biến đó</a:t>
            </a:r>
            <a:r>
              <a:rPr lang="vi-VN" dirty="0" smtClean="0"/>
              <a:t>.</a:t>
            </a:r>
            <a:endParaRPr lang="en-US" dirty="0" smtClean="0"/>
          </a:p>
          <a:p>
            <a:r>
              <a:rPr lang="vi-VN" dirty="0"/>
              <a:t>Viết 1 chương trình C tạo ra 2 thread, 2 thread đều ghi vào chung 1 file, sử dụng mutex để bảo vệ file, nên sử dụng wrapper function thay cho hàm ghi file thông thường.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376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Dead lock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Là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thái</a:t>
            </a:r>
            <a:r>
              <a:rPr lang="en-US" dirty="0"/>
              <a:t> trong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có 2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luồng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vòng</a:t>
            </a:r>
            <a:r>
              <a:rPr lang="en-US" dirty="0"/>
              <a:t> </a:t>
            </a:r>
            <a:r>
              <a:rPr lang="en-US" dirty="0" err="1"/>
              <a:t>lặp</a:t>
            </a:r>
            <a:r>
              <a:rPr lang="en-US" dirty="0"/>
              <a:t> </a:t>
            </a:r>
            <a:r>
              <a:rPr lang="en-US" dirty="0" err="1"/>
              <a:t>vô</a:t>
            </a:r>
            <a:r>
              <a:rPr lang="en-US" dirty="0"/>
              <a:t> </a:t>
            </a:r>
            <a:r>
              <a:rPr lang="en-US" dirty="0" err="1"/>
              <a:t>tận</a:t>
            </a:r>
            <a:r>
              <a:rPr lang="en-US" dirty="0"/>
              <a:t> để </a:t>
            </a:r>
            <a:r>
              <a:rPr lang="en-US" dirty="0" err="1"/>
              <a:t>chờ</a:t>
            </a:r>
            <a:r>
              <a:rPr lang="en-US" dirty="0"/>
              <a:t> đợi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của </a:t>
            </a:r>
            <a:r>
              <a:rPr lang="en-US" dirty="0" err="1"/>
              <a:t>nhau</a:t>
            </a:r>
            <a:r>
              <a:rPr lang="en-US" dirty="0" smtClean="0"/>
              <a:t>.</a:t>
            </a:r>
          </a:p>
          <a:p>
            <a:r>
              <a:rPr lang="en-US" dirty="0"/>
              <a:t>Có </a:t>
            </a:r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có 2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thread sử dụng chung </a:t>
            </a:r>
            <a:r>
              <a:rPr lang="en-US" dirty="0" err="1"/>
              <a:t>nhiều</a:t>
            </a:r>
            <a:r>
              <a:rPr lang="en-US" dirty="0"/>
              <a:t> lock để </a:t>
            </a:r>
            <a:r>
              <a:rPr lang="en-US" dirty="0" err="1"/>
              <a:t>hoàn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 smtClean="0"/>
              <a:t>.</a:t>
            </a:r>
          </a:p>
          <a:p>
            <a:r>
              <a:rPr lang="vi-VN" dirty="0"/>
              <a:t>Cách khắc phục: Giảm số lượng lock trong source code.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727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Semaphore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Có 1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smtClean="0"/>
              <a:t>khóa</a:t>
            </a:r>
          </a:p>
          <a:p>
            <a:r>
              <a:rPr lang="vi-VN" dirty="0"/>
              <a:t>Trong một thời điểm có thể có 1 hoặc nhiều thread có được </a:t>
            </a:r>
            <a:r>
              <a:rPr lang="vi-VN" dirty="0" smtClean="0"/>
              <a:t>khóa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250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Semaphore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Source </a:t>
            </a:r>
            <a:r>
              <a:rPr lang="en-US" dirty="0" smtClean="0"/>
              <a:t>code</a:t>
            </a:r>
          </a:p>
          <a:p>
            <a:pPr lvl="1"/>
            <a:r>
              <a:rPr lang="en-US" dirty="0" err="1"/>
              <a:t>sem_t</a:t>
            </a:r>
            <a:r>
              <a:rPr lang="en-US" dirty="0"/>
              <a:t> </a:t>
            </a:r>
            <a:r>
              <a:rPr lang="en-US" dirty="0" err="1"/>
              <a:t>sem_name</a:t>
            </a:r>
            <a:r>
              <a:rPr lang="en-US" dirty="0" smtClean="0"/>
              <a:t>;</a:t>
            </a:r>
          </a:p>
          <a:p>
            <a:pPr lvl="1"/>
            <a:r>
              <a:rPr lang="en-US" dirty="0"/>
              <a:t>int </a:t>
            </a:r>
            <a:r>
              <a:rPr lang="en-US" dirty="0" err="1"/>
              <a:t>sem_init</a:t>
            </a:r>
            <a:r>
              <a:rPr lang="en-US" dirty="0"/>
              <a:t>(</a:t>
            </a:r>
            <a:r>
              <a:rPr lang="en-US" dirty="0" err="1"/>
              <a:t>sem_t</a:t>
            </a:r>
            <a:r>
              <a:rPr lang="en-US" dirty="0"/>
              <a:t> *</a:t>
            </a:r>
            <a:r>
              <a:rPr lang="en-US" dirty="0" err="1"/>
              <a:t>sem</a:t>
            </a:r>
            <a:r>
              <a:rPr lang="en-US" dirty="0"/>
              <a:t>, int </a:t>
            </a:r>
            <a:r>
              <a:rPr lang="en-US" dirty="0" err="1"/>
              <a:t>pshared</a:t>
            </a:r>
            <a:r>
              <a:rPr lang="en-US" dirty="0"/>
              <a:t>, unsigned int value</a:t>
            </a:r>
            <a:r>
              <a:rPr lang="en-US" dirty="0" smtClean="0"/>
              <a:t>);</a:t>
            </a:r>
          </a:p>
          <a:p>
            <a:pPr lvl="1"/>
            <a:r>
              <a:rPr lang="en-US" dirty="0"/>
              <a:t>int </a:t>
            </a:r>
            <a:r>
              <a:rPr lang="en-US" dirty="0" err="1"/>
              <a:t>sem_wait</a:t>
            </a:r>
            <a:r>
              <a:rPr lang="en-US" dirty="0"/>
              <a:t>(</a:t>
            </a:r>
            <a:r>
              <a:rPr lang="en-US" dirty="0" err="1"/>
              <a:t>sem_t</a:t>
            </a:r>
            <a:r>
              <a:rPr lang="en-US" dirty="0"/>
              <a:t> *</a:t>
            </a:r>
            <a:r>
              <a:rPr lang="en-US" dirty="0" err="1"/>
              <a:t>sem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int </a:t>
            </a:r>
            <a:r>
              <a:rPr lang="en-US" dirty="0" err="1"/>
              <a:t>sem_post</a:t>
            </a:r>
            <a:r>
              <a:rPr lang="en-US" dirty="0"/>
              <a:t>(</a:t>
            </a:r>
            <a:r>
              <a:rPr lang="en-US" dirty="0" err="1"/>
              <a:t>sem_t</a:t>
            </a:r>
            <a:r>
              <a:rPr lang="en-US" dirty="0"/>
              <a:t> *</a:t>
            </a:r>
            <a:r>
              <a:rPr lang="en-US" dirty="0" err="1"/>
              <a:t>sem</a:t>
            </a:r>
            <a:r>
              <a:rPr lang="en-US" dirty="0" smtClean="0"/>
              <a:t>);</a:t>
            </a:r>
          </a:p>
          <a:p>
            <a:pPr lvl="1"/>
            <a:r>
              <a:rPr lang="en-US" dirty="0"/>
              <a:t>int </a:t>
            </a:r>
            <a:r>
              <a:rPr lang="en-US" dirty="0" err="1"/>
              <a:t>sem_destroy</a:t>
            </a:r>
            <a:r>
              <a:rPr lang="en-US" dirty="0"/>
              <a:t>(</a:t>
            </a:r>
            <a:r>
              <a:rPr lang="en-US" dirty="0" err="1"/>
              <a:t>sem_t</a:t>
            </a:r>
            <a:r>
              <a:rPr lang="en-US" dirty="0"/>
              <a:t> *</a:t>
            </a:r>
            <a:r>
              <a:rPr lang="en-US" dirty="0" err="1"/>
              <a:t>sem</a:t>
            </a:r>
            <a:r>
              <a:rPr lang="en-US" dirty="0"/>
              <a:t>);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556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rapper </a:t>
            </a:r>
            <a:r>
              <a:rPr lang="en-US" dirty="0"/>
              <a:t>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Tạo</a:t>
            </a:r>
            <a:r>
              <a:rPr lang="en-US" dirty="0"/>
              <a:t> các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đọc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riêng</a:t>
            </a:r>
            <a:r>
              <a:rPr lang="en-US" dirty="0"/>
              <a:t> cho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có thể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xung</a:t>
            </a:r>
            <a:r>
              <a:rPr lang="en-US" dirty="0"/>
              <a:t> </a:t>
            </a:r>
            <a:r>
              <a:rPr lang="en-US" dirty="0" err="1"/>
              <a:t>đột</a:t>
            </a:r>
            <a:r>
              <a:rPr lang="en-US" dirty="0" smtClean="0"/>
              <a:t>.</a:t>
            </a:r>
          </a:p>
          <a:p>
            <a:r>
              <a:rPr lang="en-US" dirty="0"/>
              <a:t>Sử dụng các trick của C để </a:t>
            </a:r>
            <a:r>
              <a:rPr lang="en-US" dirty="0" err="1"/>
              <a:t>giấu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đó,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ngoài</a:t>
            </a:r>
            <a:r>
              <a:rPr lang="en-US" dirty="0"/>
              <a:t> các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đọc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 smtClean="0"/>
              <a:t>.</a:t>
            </a:r>
          </a:p>
          <a:p>
            <a:r>
              <a:rPr lang="en-US" dirty="0"/>
              <a:t>Minh </a:t>
            </a:r>
            <a:r>
              <a:rPr lang="en-US" dirty="0" err="1"/>
              <a:t>họa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666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hành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Viết 1 chương trình C tạo ra 3 thread, các thread lần lượt được tăng 1 biến chung thêm một đơn vị và ghi giá trị mới vào 1 trong 2 file output. Sử dụng semaphore để đồng bộ việc ghi vào 2 </a:t>
            </a:r>
            <a:r>
              <a:rPr lang="vi-VN" dirty="0" smtClean="0"/>
              <a:t>file</a:t>
            </a:r>
            <a:endParaRPr lang="en-US" dirty="0" smtClean="0"/>
          </a:p>
          <a:p>
            <a:r>
              <a:rPr lang="vi-VN" dirty="0"/>
              <a:t>Tạo 10 ma trận kích thước 200x200. Nhân 10 ma trận đó với nhau sử dụng multi thread.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952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1960" y="2082799"/>
            <a:ext cx="5115560" cy="678021"/>
          </a:xfrm>
        </p:spPr>
        <p:txBody>
          <a:bodyPr>
            <a:noAutofit/>
          </a:bodyPr>
          <a:lstStyle/>
          <a:p>
            <a:r>
              <a:rPr lang="en-US" sz="6600" dirty="0" smtClean="0">
                <a:solidFill>
                  <a:schemeClr val="accent6">
                    <a:lumMod val="75000"/>
                  </a:schemeClr>
                </a:solidFill>
                <a:cs typeface="Arial"/>
              </a:rPr>
              <a:t>Thank you</a:t>
            </a:r>
            <a:endParaRPr lang="en-US" sz="6600" dirty="0">
              <a:solidFill>
                <a:schemeClr val="accent6">
                  <a:lumMod val="75000"/>
                </a:schemeClr>
              </a:solidFill>
              <a:cs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525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Ưu điểm nhược </a:t>
            </a:r>
            <a:r>
              <a:rPr lang="vi-VN" dirty="0" smtClean="0"/>
              <a:t>điểm</a:t>
            </a:r>
            <a:endParaRPr lang="en-US" dirty="0" smtClean="0"/>
          </a:p>
          <a:p>
            <a:r>
              <a:rPr lang="en-US" dirty="0" err="1"/>
              <a:t>Tạo</a:t>
            </a:r>
            <a:r>
              <a:rPr lang="en-US" dirty="0"/>
              <a:t> và </a:t>
            </a:r>
            <a:r>
              <a:rPr lang="en-US" dirty="0" err="1"/>
              <a:t>hủy</a:t>
            </a:r>
            <a:r>
              <a:rPr lang="en-US" dirty="0"/>
              <a:t> </a:t>
            </a:r>
            <a:r>
              <a:rPr lang="en-US" dirty="0" smtClean="0"/>
              <a:t>thread</a:t>
            </a:r>
          </a:p>
          <a:p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các thread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135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Ưu điểm nhược điểm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vi-VN" dirty="0"/>
              <a:t>Tối ưu được hiệu năng xử lý của tất cả các </a:t>
            </a:r>
            <a:r>
              <a:rPr lang="vi-VN" dirty="0" smtClean="0"/>
              <a:t>core</a:t>
            </a:r>
            <a:endParaRPr lang="en-US" dirty="0" smtClean="0"/>
          </a:p>
          <a:p>
            <a:r>
              <a:rPr lang="vi-VN" dirty="0"/>
              <a:t>Các thread được lập lịch một cách độc </a:t>
            </a:r>
            <a:r>
              <a:rPr lang="vi-VN" dirty="0" smtClean="0"/>
              <a:t>lập</a:t>
            </a:r>
            <a:endParaRPr lang="en-US" dirty="0" smtClean="0"/>
          </a:p>
          <a:p>
            <a:r>
              <a:rPr lang="en-US" dirty="0" smtClean="0"/>
              <a:t>Nếu 1 thread </a:t>
            </a:r>
            <a:r>
              <a:rPr lang="en-US" dirty="0" err="1" smtClean="0"/>
              <a:t>gặp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r>
              <a:rPr lang="en-US" dirty="0" smtClean="0"/>
              <a:t>, </a:t>
            </a:r>
            <a:r>
              <a:rPr lang="en-US" dirty="0" err="1" smtClean="0"/>
              <a:t>tất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các thread </a:t>
            </a:r>
            <a:r>
              <a:rPr lang="en-US" dirty="0" err="1" smtClean="0"/>
              <a:t>còn</a:t>
            </a:r>
            <a:r>
              <a:rPr lang="en-US" dirty="0" smtClean="0"/>
              <a:t> lại sẽ </a:t>
            </a:r>
            <a:r>
              <a:rPr lang="en-US" dirty="0" err="1" smtClean="0"/>
              <a:t>bị</a:t>
            </a:r>
            <a:r>
              <a:rPr lang="en-US" dirty="0" smtClean="0"/>
              <a:t> terminate.</a:t>
            </a:r>
            <a:endParaRPr lang="en-US" dirty="0" smtClean="0"/>
          </a:p>
          <a:p>
            <a:r>
              <a:rPr lang="vi-VN" dirty="0"/>
              <a:t>Tránh được trạng thái block chương </a:t>
            </a:r>
            <a:r>
              <a:rPr lang="vi-VN" dirty="0" smtClean="0"/>
              <a:t>trình</a:t>
            </a:r>
            <a:endParaRPr lang="en-US" dirty="0" smtClean="0"/>
          </a:p>
          <a:p>
            <a:r>
              <a:rPr lang="vi-VN" dirty="0"/>
              <a:t>Cần lưu ý đồng bộ dữ liệu giữa các thread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062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Tạo</a:t>
            </a:r>
            <a:r>
              <a:rPr lang="en-US" dirty="0"/>
              <a:t> mới </a:t>
            </a:r>
            <a:r>
              <a:rPr lang="en-US" dirty="0" err="1"/>
              <a:t>một</a:t>
            </a:r>
            <a:r>
              <a:rPr lang="en-US" dirty="0"/>
              <a:t> thread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#include &lt;</a:t>
            </a:r>
            <a:r>
              <a:rPr lang="en-US" dirty="0" err="1"/>
              <a:t>pthread.h</a:t>
            </a:r>
            <a:r>
              <a:rPr lang="en-US" dirty="0" smtClean="0"/>
              <a:t>&gt;</a:t>
            </a:r>
          </a:p>
          <a:p>
            <a:r>
              <a:rPr lang="en-US" dirty="0"/>
              <a:t>int </a:t>
            </a:r>
            <a:r>
              <a:rPr lang="en-US" dirty="0" err="1"/>
              <a:t>pthread_create</a:t>
            </a:r>
            <a:r>
              <a:rPr lang="en-US" dirty="0"/>
              <a:t>(</a:t>
            </a:r>
            <a:r>
              <a:rPr lang="en-US" dirty="0" err="1"/>
              <a:t>pthread_t</a:t>
            </a:r>
            <a:r>
              <a:rPr lang="en-US" dirty="0"/>
              <a:t> *restrict </a:t>
            </a:r>
            <a:r>
              <a:rPr lang="en-US" dirty="0" err="1"/>
              <a:t>tidp</a:t>
            </a:r>
            <a:r>
              <a:rPr lang="en-US" dirty="0"/>
              <a:t>, const </a:t>
            </a:r>
            <a:r>
              <a:rPr lang="en-US" dirty="0" err="1"/>
              <a:t>pthread_attr_t</a:t>
            </a:r>
            <a:r>
              <a:rPr lang="en-US" dirty="0"/>
              <a:t> *restrict </a:t>
            </a:r>
            <a:r>
              <a:rPr lang="en-US" dirty="0" err="1"/>
              <a:t>attr</a:t>
            </a:r>
            <a:r>
              <a:rPr lang="en-US" dirty="0"/>
              <a:t>, void *(*</a:t>
            </a:r>
            <a:r>
              <a:rPr lang="en-US" dirty="0" err="1"/>
              <a:t>start_rtn</a:t>
            </a:r>
            <a:r>
              <a:rPr lang="en-US" dirty="0"/>
              <a:t>)(void *), void *restrict </a:t>
            </a:r>
            <a:r>
              <a:rPr lang="en-US" dirty="0" err="1"/>
              <a:t>arg</a:t>
            </a:r>
            <a:r>
              <a:rPr lang="en-US" dirty="0" smtClean="0"/>
              <a:t>);</a:t>
            </a:r>
          </a:p>
          <a:p>
            <a:r>
              <a:rPr lang="en-US" dirty="0"/>
              <a:t>Returns: 0 if OK, error number on failure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612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thúc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thread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Thread call </a:t>
            </a:r>
            <a:r>
              <a:rPr lang="en-US" dirty="0" err="1"/>
              <a:t>pthread_exit</a:t>
            </a:r>
            <a:r>
              <a:rPr lang="en-US" dirty="0"/>
              <a:t>, return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cancel </a:t>
            </a:r>
            <a:r>
              <a:rPr lang="en-US" dirty="0" err="1"/>
              <a:t>bởi</a:t>
            </a:r>
            <a:r>
              <a:rPr lang="en-US" dirty="0"/>
              <a:t> 1 thread </a:t>
            </a:r>
            <a:r>
              <a:rPr lang="en-US" dirty="0" err="1"/>
              <a:t>khác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void </a:t>
            </a:r>
            <a:r>
              <a:rPr lang="en-US" dirty="0" err="1"/>
              <a:t>pthread_exit</a:t>
            </a:r>
            <a:r>
              <a:rPr lang="en-US" dirty="0"/>
              <a:t>(void *</a:t>
            </a:r>
            <a:r>
              <a:rPr lang="en-US" dirty="0" err="1"/>
              <a:t>rval_ptr</a:t>
            </a:r>
            <a:r>
              <a:rPr lang="en-US" dirty="0" smtClean="0"/>
              <a:t>)</a:t>
            </a:r>
          </a:p>
          <a:p>
            <a:r>
              <a:rPr lang="en-US" dirty="0"/>
              <a:t>1 thread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clear resource của thread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smtClean="0"/>
              <a:t>exit</a:t>
            </a:r>
          </a:p>
          <a:p>
            <a:pPr lvl="1"/>
            <a:r>
              <a:rPr lang="en-US" dirty="0"/>
              <a:t>int </a:t>
            </a:r>
            <a:r>
              <a:rPr lang="en-US" dirty="0" err="1"/>
              <a:t>pthread_cancel</a:t>
            </a:r>
            <a:r>
              <a:rPr lang="en-US" dirty="0"/>
              <a:t>(</a:t>
            </a:r>
            <a:r>
              <a:rPr lang="en-US" dirty="0" err="1"/>
              <a:t>pthread_t</a:t>
            </a:r>
            <a:r>
              <a:rPr lang="en-US" dirty="0"/>
              <a:t> </a:t>
            </a:r>
            <a:r>
              <a:rPr lang="en-US" i="1" dirty="0" err="1"/>
              <a:t>tid</a:t>
            </a:r>
            <a:r>
              <a:rPr lang="en-US" dirty="0" smtClean="0"/>
              <a:t>);</a:t>
            </a:r>
          </a:p>
          <a:p>
            <a:r>
              <a:rPr lang="en-US" dirty="0"/>
              <a:t>int </a:t>
            </a:r>
            <a:r>
              <a:rPr lang="en-US" dirty="0" err="1"/>
              <a:t>pthread_join</a:t>
            </a:r>
            <a:r>
              <a:rPr lang="en-US" dirty="0"/>
              <a:t>(</a:t>
            </a:r>
            <a:r>
              <a:rPr lang="en-US" dirty="0" err="1"/>
              <a:t>pthread_t</a:t>
            </a:r>
            <a:r>
              <a:rPr lang="en-US" dirty="0"/>
              <a:t> thread, void **</a:t>
            </a:r>
            <a:r>
              <a:rPr lang="en-US" dirty="0" err="1"/>
              <a:t>rval_ptr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Block cho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thread cần đợi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 smtClean="0"/>
              <a:t>thúc</a:t>
            </a:r>
            <a:endParaRPr lang="en-US" dirty="0" smtClean="0"/>
          </a:p>
          <a:p>
            <a:pPr lvl="1"/>
            <a:r>
              <a:rPr lang="vi-VN" dirty="0"/>
              <a:t>Return EINVAL nếu thread kia đã kết thúc từ trước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963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hành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vi-VN" dirty="0"/>
              <a:t>Đếm số lượng số lẻ từ 1 đến 100 tỷ. Code theo 2 trường hợp, trường hợp 1 sử dụng multithread, trường hợp 2 không sử dụng multithread. So sánh thời gian của 2 trường hợp</a:t>
            </a:r>
            <a:r>
              <a:rPr lang="vi-VN" dirty="0" smtClean="0"/>
              <a:t>.</a:t>
            </a:r>
            <a:endParaRPr lang="en-US" dirty="0" smtClean="0"/>
          </a:p>
          <a:p>
            <a:r>
              <a:rPr lang="vi-VN" dirty="0"/>
              <a:t>Viết 1 chương trình C tạo 10 file, mỗi file chứa 5 triệu số ngẫu nhiên có 1 chữ số. Sử dụng multithread và không multithread rồi so sánh thời gian.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259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z="3000" dirty="0"/>
              <a:t>Các phương thức đồng </a:t>
            </a:r>
            <a:r>
              <a:rPr lang="en-US" sz="3000" dirty="0" err="1" smtClean="0"/>
              <a:t>giữa</a:t>
            </a:r>
            <a:r>
              <a:rPr lang="en-US" sz="3000" dirty="0" smtClean="0"/>
              <a:t> các threads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555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 err="1"/>
              <a:t>Mất</a:t>
            </a:r>
            <a:r>
              <a:rPr lang="en-US" sz="3000" dirty="0"/>
              <a:t> </a:t>
            </a:r>
            <a:r>
              <a:rPr lang="en-US" sz="3000" dirty="0" err="1"/>
              <a:t>đồng</a:t>
            </a:r>
            <a:r>
              <a:rPr lang="en-US" sz="3000" dirty="0"/>
              <a:t> </a:t>
            </a:r>
            <a:r>
              <a:rPr lang="en-US" sz="3000" dirty="0" err="1"/>
              <a:t>bộ</a:t>
            </a:r>
            <a:r>
              <a:rPr lang="en-US" sz="3000" dirty="0"/>
              <a:t> dữ liệu </a:t>
            </a:r>
            <a:r>
              <a:rPr lang="en-US" sz="3000" dirty="0" err="1"/>
              <a:t>giữa</a:t>
            </a:r>
            <a:r>
              <a:rPr lang="en-US" sz="3000" dirty="0"/>
              <a:t> các thread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minh </a:t>
            </a:r>
            <a:r>
              <a:rPr lang="en-US" dirty="0" err="1"/>
              <a:t>họa</a:t>
            </a:r>
            <a:r>
              <a:rPr lang="en-US" dirty="0"/>
              <a:t> về </a:t>
            </a:r>
            <a:r>
              <a:rPr lang="en-US" dirty="0" err="1"/>
              <a:t>mất</a:t>
            </a:r>
            <a:r>
              <a:rPr lang="en-US" dirty="0"/>
              <a:t>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2 thread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đọc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1 </a:t>
            </a:r>
            <a:r>
              <a:rPr lang="en-US" dirty="0" err="1" smtClean="0"/>
              <a:t>biến</a:t>
            </a:r>
            <a:endParaRPr lang="en-US" dirty="0" smtClean="0"/>
          </a:p>
          <a:p>
            <a:r>
              <a:rPr lang="en-US" dirty="0" err="1"/>
              <a:t>Mất</a:t>
            </a:r>
            <a:r>
              <a:rPr lang="en-US" dirty="0"/>
              <a:t>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đọc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mảng</a:t>
            </a:r>
            <a:r>
              <a:rPr lang="en-US" dirty="0"/>
              <a:t> và file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118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Mutex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Chỉ</a:t>
            </a:r>
            <a:r>
              <a:rPr lang="en-US" dirty="0"/>
              <a:t> có </a:t>
            </a:r>
            <a:r>
              <a:rPr lang="en-US" dirty="0" err="1"/>
              <a:t>một</a:t>
            </a:r>
            <a:r>
              <a:rPr lang="en-US" dirty="0"/>
              <a:t> khóa </a:t>
            </a:r>
            <a:r>
              <a:rPr lang="en-US" dirty="0" err="1"/>
              <a:t>duy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 smtClean="0"/>
              <a:t>.</a:t>
            </a:r>
          </a:p>
          <a:p>
            <a:r>
              <a:rPr lang="vi-VN" dirty="0"/>
              <a:t>Trong một thời điểm chỉ 1 thread có được </a:t>
            </a:r>
            <a:r>
              <a:rPr lang="vi-VN" dirty="0" smtClean="0"/>
              <a:t>khóa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4889" y="2000544"/>
            <a:ext cx="3004916" cy="2690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544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_Internal_Cours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Template_Internal_Course</Template>
  <TotalTime>1794</TotalTime>
  <Words>915</Words>
  <Application>Microsoft Office PowerPoint</Application>
  <PresentationFormat>On-screen Show (16:9)</PresentationFormat>
  <Paragraphs>108</Paragraphs>
  <Slides>17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Times New Roman</vt:lpstr>
      <vt:lpstr>Template_Internal_Course</vt:lpstr>
      <vt:lpstr>Lập trình multithread</vt:lpstr>
      <vt:lpstr>Agenda</vt:lpstr>
      <vt:lpstr>Ưu điểm nhược điểm</vt:lpstr>
      <vt:lpstr>Tạo mới một thread</vt:lpstr>
      <vt:lpstr>Kết thúc một thread</vt:lpstr>
      <vt:lpstr>Thực hành</vt:lpstr>
      <vt:lpstr>Các phương thức đồng giữa các threads</vt:lpstr>
      <vt:lpstr>Mất đồng bộ dữ liệu giữa các thread</vt:lpstr>
      <vt:lpstr>Mutex</vt:lpstr>
      <vt:lpstr>Mutex</vt:lpstr>
      <vt:lpstr>Thực hành</vt:lpstr>
      <vt:lpstr>Dead lock</vt:lpstr>
      <vt:lpstr>Semaphore</vt:lpstr>
      <vt:lpstr>Semaphore</vt:lpstr>
      <vt:lpstr>Wrapper function</vt:lpstr>
      <vt:lpstr>Thực hành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Ly Tuan Linh (FHO.FWA)</dc:creator>
  <cp:lastModifiedBy>Luu An Phu (FGA.DAP)</cp:lastModifiedBy>
  <cp:revision>230</cp:revision>
  <dcterms:created xsi:type="dcterms:W3CDTF">2015-08-31T01:44:46Z</dcterms:created>
  <dcterms:modified xsi:type="dcterms:W3CDTF">2019-10-04T12:01:56Z</dcterms:modified>
</cp:coreProperties>
</file>