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70" r:id="rId11"/>
    <p:sldId id="267" r:id="rId12"/>
    <p:sldId id="271" r:id="rId13"/>
    <p:sldId id="268" r:id="rId14"/>
    <p:sldId id="272" r:id="rId15"/>
    <p:sldId id="273" r:id="rId16"/>
    <p:sldId id="269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90" y="27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trong source code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cần thời gian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và có thể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với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thread mới để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Trong</a:t>
            </a:r>
            <a:r>
              <a:rPr lang="en-US" baseline="0" dirty="0" smtClean="0"/>
              <a:t> Linux, process sẽ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sleep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lock </a:t>
            </a:r>
            <a:r>
              <a:rPr lang="en-US" baseline="0" dirty="0" err="1" smtClean="0"/>
              <a:t>mutex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multithread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pthread_mutex_init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*restrict </a:t>
            </a:r>
            <a:r>
              <a:rPr lang="en-US" dirty="0" err="1"/>
              <a:t>mutex</a:t>
            </a:r>
            <a:r>
              <a:rPr lang="en-US" dirty="0"/>
              <a:t>, const </a:t>
            </a:r>
            <a:r>
              <a:rPr lang="en-US" dirty="0" err="1"/>
              <a:t>pthread_mutexattr_t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pthread_mutex_destroy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pthread_mutex_unlock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pthread_mutex_trylock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chương trình C tạo 2 thread, cả 2 thread lần lượt tăng biến đó lên 1 đơn vị, sử dụng mutex để đồng bộ việc ghi vào biến đó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ra 2 thread, 2 thread đều ghi vào chung 1 file, sử dụng mutex để bảo vệ file, nên sử dụng wrapper function thay cho hàm ghi file thông thường.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Là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để </a:t>
            </a:r>
            <a:r>
              <a:rPr lang="en-US" dirty="0" err="1"/>
              <a:t>chờ</a:t>
            </a:r>
            <a:r>
              <a:rPr lang="en-US" dirty="0"/>
              <a:t> đợi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của </a:t>
            </a:r>
            <a:r>
              <a:rPr lang="en-US" dirty="0" err="1"/>
              <a:t>nhau</a:t>
            </a:r>
            <a:r>
              <a:rPr lang="en-US" dirty="0" smtClean="0"/>
              <a:t>.</a:t>
            </a:r>
          </a:p>
          <a:p>
            <a:r>
              <a:rPr lang="en-US" dirty="0"/>
              <a:t>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thread sử dụng chung </a:t>
            </a:r>
            <a:r>
              <a:rPr lang="en-US" dirty="0" err="1"/>
              <a:t>nhiều</a:t>
            </a:r>
            <a:r>
              <a:rPr lang="en-US" dirty="0"/>
              <a:t> lock để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 smtClean="0"/>
              <a:t>.</a:t>
            </a:r>
          </a:p>
          <a:p>
            <a:r>
              <a:rPr lang="vi-VN" dirty="0"/>
              <a:t>Cách khắc phục: Giảm số lượng lock trong source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Có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smtClean="0"/>
              <a:t>khóa</a:t>
            </a:r>
          </a:p>
          <a:p>
            <a:r>
              <a:rPr lang="vi-VN" dirty="0"/>
              <a:t>Trong một thời điểm có thể có 1 hoặc nhiều thread có được </a:t>
            </a:r>
            <a:r>
              <a:rPr lang="vi-VN" dirty="0" smtClean="0"/>
              <a:t>khóa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/>
              <a:t>sem_t</a:t>
            </a:r>
            <a:r>
              <a:rPr lang="en-US" dirty="0"/>
              <a:t> </a:t>
            </a:r>
            <a:r>
              <a:rPr lang="en-US" dirty="0" err="1"/>
              <a:t>sem_name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int </a:t>
            </a:r>
            <a:r>
              <a:rPr lang="en-US" dirty="0" err="1"/>
              <a:t>pshared</a:t>
            </a:r>
            <a:r>
              <a:rPr lang="en-US" dirty="0"/>
              <a:t>, unsigned int value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sem_post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rapper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cho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có thể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 smtClean="0"/>
              <a:t>.</a:t>
            </a:r>
          </a:p>
          <a:p>
            <a:r>
              <a:rPr lang="en-US" dirty="0"/>
              <a:t>Sử dụng các trick của C để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đó,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 smtClean="0"/>
              <a:t>.</a:t>
            </a:r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 tạo ra 3 thread, các thread lần lượt được tăng 1 biến chung thêm một đơn vị và ghi giá trị mới vào 1 trong 2 file output. Sử dụng semaphore để đồng bộ việc ghi vào 2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Tạo 10 ma trận kích thước 200x200. Nhân 10 ma trận đó với nhau sử dụng multi thread.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Ưu điểm nhược </a:t>
            </a:r>
            <a:r>
              <a:rPr lang="vi-VN" dirty="0" smtClean="0"/>
              <a:t>điểm</a:t>
            </a:r>
            <a:endParaRPr lang="en-US" dirty="0" smtClean="0"/>
          </a:p>
          <a:p>
            <a:r>
              <a:rPr lang="en-US" dirty="0" err="1"/>
              <a:t>Tạo</a:t>
            </a:r>
            <a:r>
              <a:rPr lang="en-US" dirty="0"/>
              <a:t> và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các thread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nhược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Tối ưu được hiệu năng xử lý của tất cả các </a:t>
            </a:r>
            <a:r>
              <a:rPr lang="vi-VN" dirty="0" smtClean="0"/>
              <a:t>core</a:t>
            </a:r>
            <a:endParaRPr lang="en-US" dirty="0" smtClean="0"/>
          </a:p>
          <a:p>
            <a:r>
              <a:rPr lang="vi-VN" dirty="0"/>
              <a:t>Các thread được lập lịch một cách độc </a:t>
            </a:r>
            <a:r>
              <a:rPr lang="vi-VN" dirty="0" smtClean="0"/>
              <a:t>lập</a:t>
            </a:r>
            <a:endParaRPr lang="en-US" dirty="0" smtClean="0"/>
          </a:p>
          <a:p>
            <a:r>
              <a:rPr lang="vi-VN" dirty="0"/>
              <a:t>Tránh được trạng thái block chương </a:t>
            </a:r>
            <a:r>
              <a:rPr lang="vi-VN" dirty="0" smtClean="0"/>
              <a:t>trình</a:t>
            </a:r>
            <a:endParaRPr lang="en-US" dirty="0" smtClean="0"/>
          </a:p>
          <a:p>
            <a:r>
              <a:rPr lang="vi-VN" dirty="0"/>
              <a:t>Cần lưu ý đồng bộ dữ liệu giữa các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mới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 smtClean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</a:t>
            </a:r>
            <a:r>
              <a:rPr lang="en-US" dirty="0" err="1"/>
              <a:t>tidp</a:t>
            </a:r>
            <a:r>
              <a:rPr lang="en-US" dirty="0"/>
              <a:t>,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 void *(*</a:t>
            </a:r>
            <a:r>
              <a:rPr lang="en-US" dirty="0" err="1"/>
              <a:t>start_rtn</a:t>
            </a:r>
            <a:r>
              <a:rPr lang="en-US" dirty="0"/>
              <a:t>)(void *), void *restrict </a:t>
            </a:r>
            <a:r>
              <a:rPr lang="en-US" dirty="0" err="1"/>
              <a:t>arg</a:t>
            </a:r>
            <a:r>
              <a:rPr lang="en-US" dirty="0" smtClean="0"/>
              <a:t>);</a:t>
            </a:r>
          </a:p>
          <a:p>
            <a:r>
              <a:rPr lang="en-US" dirty="0"/>
              <a:t>Returns: 0 if OK, error number on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Thread call </a:t>
            </a:r>
            <a:r>
              <a:rPr lang="en-US" dirty="0" err="1"/>
              <a:t>pthread_exit</a:t>
            </a:r>
            <a:r>
              <a:rPr lang="en-US" dirty="0"/>
              <a:t>, return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cancel </a:t>
            </a:r>
            <a:r>
              <a:rPr lang="en-US" dirty="0" err="1"/>
              <a:t>bởi</a:t>
            </a:r>
            <a:r>
              <a:rPr lang="en-US" dirty="0"/>
              <a:t> 1 thread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r>
              <a:rPr lang="en-US" dirty="0"/>
              <a:t>1 thread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clear resource của thread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pthread_cancel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i="1" dirty="0" err="1"/>
              <a:t>tid</a:t>
            </a:r>
            <a:r>
              <a:rPr lang="en-US" smtClean="0"/>
              <a:t>);</a:t>
            </a:r>
            <a:endParaRPr lang="en-US" dirty="0" smtClean="0"/>
          </a:p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Block 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thread cần đợi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vi-VN" dirty="0"/>
              <a:t>Return EINVAL nếu thread kia đã kết thúc từ trước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Đếm số lượng số lẻ từ 1 đến 100 tỷ. Code theo 2 trường hợp, trường hợp 1 sử dụng multithread, trường hợp 2 không sử dụng multithread. So sánh thời gian của 2 trường hợp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10 file, mỗi file chứa 5 triệu số ngẫu nhiên có 1 chữ số. Sử dụng multithread và không multithread rồi so sánh thời gian.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000" dirty="0"/>
              <a:t>Các phương thức đồng </a:t>
            </a:r>
            <a:r>
              <a:rPr lang="en-US" sz="3000" dirty="0" err="1" smtClean="0"/>
              <a:t>giữa</a:t>
            </a:r>
            <a:r>
              <a:rPr lang="en-US" sz="3000" dirty="0" smtClean="0"/>
              <a:t> các threads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Mất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dữ liệu </a:t>
            </a:r>
            <a:r>
              <a:rPr lang="en-US" sz="3000" dirty="0" err="1"/>
              <a:t>giữa</a:t>
            </a:r>
            <a:r>
              <a:rPr lang="en-US" sz="3000" dirty="0"/>
              <a:t> các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về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2 thread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và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khóa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r>
              <a:rPr lang="vi-VN" dirty="0"/>
              <a:t>Trong một thời điểm chỉ 1 thread có được </a:t>
            </a:r>
            <a:r>
              <a:rPr lang="vi-VN" dirty="0" smtClean="0"/>
              <a:t>khóa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89" y="2000544"/>
            <a:ext cx="3004916" cy="26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4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1710</TotalTime>
  <Words>899</Words>
  <Application>Microsoft Office PowerPoint</Application>
  <PresentationFormat>On-screen Show (16:9)</PresentationFormat>
  <Paragraphs>107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Template_Internal_Course</vt:lpstr>
      <vt:lpstr>Lập trình multithread</vt:lpstr>
      <vt:lpstr>Agenda</vt:lpstr>
      <vt:lpstr>Ưu điểm nhược điểm</vt:lpstr>
      <vt:lpstr>Tạo mới một thread</vt:lpstr>
      <vt:lpstr>Kết thúc một thread</vt:lpstr>
      <vt:lpstr>Thực hành</vt:lpstr>
      <vt:lpstr>Các phương thức đồng giữa các threads</vt:lpstr>
      <vt:lpstr>Mất đồng bộ dữ liệu giữa các thread</vt:lpstr>
      <vt:lpstr>Mutex</vt:lpstr>
      <vt:lpstr>Mutex</vt:lpstr>
      <vt:lpstr>Thực hành</vt:lpstr>
      <vt:lpstr>Dead lock</vt:lpstr>
      <vt:lpstr>Semaphore</vt:lpstr>
      <vt:lpstr>Semaphore</vt:lpstr>
      <vt:lpstr>Wrapper function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227</cp:revision>
  <dcterms:created xsi:type="dcterms:W3CDTF">2015-08-31T01:44:46Z</dcterms:created>
  <dcterms:modified xsi:type="dcterms:W3CDTF">2019-07-28T04:26:17Z</dcterms:modified>
</cp:coreProperties>
</file>