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Anton"/>
      <p:regular r:id="rId18"/>
    </p:embeddedFont>
    <p:embeddedFont>
      <p:font typeface="Raleway Thin"/>
      <p:regular r:id="rId19"/>
      <p:bold r:id="rId20"/>
      <p:italic r:id="rId21"/>
      <p:boldItalic r:id="rId22"/>
    </p:embeddedFont>
    <p:embeddedFont>
      <p:font typeface="Advent Pro Light"/>
      <p:regular r:id="rId23"/>
      <p:bold r:id="rId24"/>
    </p:embeddedFont>
    <p:embeddedFont>
      <p:font typeface="Barlow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Thin-bold.fntdata"/><Relationship Id="rId22" Type="http://schemas.openxmlformats.org/officeDocument/2006/relationships/font" Target="fonts/RalewayThin-boldItalic.fntdata"/><Relationship Id="rId21" Type="http://schemas.openxmlformats.org/officeDocument/2006/relationships/font" Target="fonts/RalewayThin-italic.fntdata"/><Relationship Id="rId24" Type="http://schemas.openxmlformats.org/officeDocument/2006/relationships/font" Target="fonts/AdventProLight-bold.fntdata"/><Relationship Id="rId23" Type="http://schemas.openxmlformats.org/officeDocument/2006/relationships/font" Target="fonts/AdventPr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Light-bold.fntdata"/><Relationship Id="rId25" Type="http://schemas.openxmlformats.org/officeDocument/2006/relationships/font" Target="fonts/BarlowLight-regular.fntdata"/><Relationship Id="rId28" Type="http://schemas.openxmlformats.org/officeDocument/2006/relationships/font" Target="fonts/BarlowLight-boldItalic.fntdata"/><Relationship Id="rId27" Type="http://schemas.openxmlformats.org/officeDocument/2006/relationships/font" Target="fonts/Barlow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alewayThin-regular.fntdata"/><Relationship Id="rId18" Type="http://schemas.openxmlformats.org/officeDocument/2006/relationships/font" Target="fonts/Anto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5ea7f801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5ea7f801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5ea7f801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5ea7f801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5ea7f801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5ea7f801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5ea7f801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5ea7f801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5ea7f801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5ea7f801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5ea7f801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5ea7f801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5ea7f801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5ea7f801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2"/>
          <p:cNvSpPr txBox="1"/>
          <p:nvPr>
            <p:ph idx="1" type="subTitle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449300" y="457375"/>
            <a:ext cx="7200900" cy="165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VinDr-CXR: An open dataset of chest X-rays with radiologist’s annotations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20000" y="3037975"/>
            <a:ext cx="5506500" cy="17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members:  	Nguyễn Lê Anh Quân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Lý Hoàng Thuận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Phan Thành Nhân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1421850" y="1028250"/>
            <a:ext cx="6300300" cy="15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About VinDR-CXR datasets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flow of creating dataset.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421850" y="2466475"/>
            <a:ext cx="63003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Char char="●"/>
            </a:pPr>
            <a:r>
              <a:rPr b="1"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information</a:t>
            </a:r>
            <a:endParaRPr b="1"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Inside dataset file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57200" y="605600"/>
            <a:ext cx="8235600" cy="77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VinDR-CXR datasets</a:t>
            </a: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57200" y="1383625"/>
            <a:ext cx="8235600" cy="3252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About: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Data set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annotated </a:t>
            </a: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 group of 17 radiologists with at least 8 years of experience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presence of 22 critical findings (local labels) and 6 diagnoses (global labels); each finding is localized with a bounding box. The training set of 15,000 scans and the test set of 3,000 scans.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-Dataset contributors: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+The dataset was created by assembling de-identified Chest X-ray studies provided by two hospitals in Vietnam: the Hospital 108 and the Hanoi Medical University Hospital.​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57200" y="104275"/>
            <a:ext cx="8225700" cy="5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VinDR-CXR datasets</a:t>
            </a: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57200" y="591450"/>
            <a:ext cx="56409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The flow of creating dataset: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800" y="1019900"/>
            <a:ext cx="7082501" cy="41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1039050" y="1704475"/>
            <a:ext cx="7653900" cy="290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Char char="●"/>
            </a:pPr>
            <a:r>
              <a:rPr b="1"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information</a:t>
            </a:r>
            <a:endParaRPr b="1"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Inside dataset file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57200" y="220575"/>
            <a:ext cx="82257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information:</a:t>
            </a: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57200" y="721900"/>
            <a:ext cx="82257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Label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-The dataset comprises 18,000 postero-anterior (PA) CXR scans in DICOM format, which were de-identified to protect patient privacy. All images were labeled by a panel of experienced radiologists for the presence of 14 critical radiographic findings as listed below:​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57200" y="1921450"/>
            <a:ext cx="32526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0 - Aortic enlargement​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1 - Atelectasis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2 - Calcification​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3 - Cardiomegaly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​4 - Consolidation​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5 - ILD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6 - Infiltration​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7 - Lung Opacity​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8 - Nodule/Mass​ 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143500" y="1921450"/>
            <a:ext cx="3539400" cy="28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9 - Other lesion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10 - Pleural effusion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11 - Pleural thickening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​12 - Pneumothorax​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13 - Pulmonary fibrosis​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14 - No finding​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2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57200" y="605600"/>
            <a:ext cx="7523700" cy="4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information:</a:t>
            </a: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099" y="1032800"/>
            <a:ext cx="5881899" cy="40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59150" y="210550"/>
            <a:ext cx="82257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information:</a:t>
            </a: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9250" y="691750"/>
            <a:ext cx="8185500" cy="445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Inside dataset file: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train.csv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- the train set metadata, with one row for each object, including a class and a bounding box. Some images in both test and train have multiple objects.​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Columns:​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371600" rtl="0" algn="l">
              <a:spcBef>
                <a:spcPts val="6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image_id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- unique image identifier​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class_name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- the name of the class of detected object (or "No finding")​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class_id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- the ID of the class of detected object​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rad_id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- the ID of the radiologist that made the observation​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x_min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- minimum X coordinate of the object's bounding box​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y_min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- minimum Y coordinate of the object's bounding box​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x_max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- maximum X coordinate of the object's bounding box​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y_max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- maximum Y coordinate of the object's bounding box​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