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8" r:id="rId4"/>
    <p:sldId id="267" r:id="rId5"/>
    <p:sldId id="262" r:id="rId6"/>
    <p:sldId id="260" r:id="rId7"/>
    <p:sldId id="259" r:id="rId8"/>
    <p:sldId id="273" r:id="rId9"/>
    <p:sldId id="257" r:id="rId10"/>
    <p:sldId id="261" r:id="rId11"/>
    <p:sldId id="258" r:id="rId12"/>
    <p:sldId id="264" r:id="rId13"/>
    <p:sldId id="265" r:id="rId14"/>
    <p:sldId id="271" r:id="rId15"/>
    <p:sldId id="266" r:id="rId16"/>
    <p:sldId id="269" r:id="rId17"/>
    <p:sldId id="270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4283-4165-4B77-9969-7F1937CB6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05518"/>
            <a:ext cx="7766936" cy="1646302"/>
          </a:xfrm>
        </p:spPr>
        <p:txBody>
          <a:bodyPr/>
          <a:lstStyle/>
          <a:p>
            <a:pPr algn="ctr"/>
            <a:r>
              <a:rPr lang="ja-JP" altLang="en-US" sz="6000" dirty="0"/>
              <a:t>戦略勉強会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9515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35A4-7409-4595-B556-7E954F22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sz="4400" dirty="0"/>
              <a:t>必要なこと</a:t>
            </a:r>
            <a:br>
              <a:rPr lang="en-US" altLang="ja-JP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A1CD-DA50-43D3-A250-B01B7799E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１．</a:t>
            </a:r>
            <a:r>
              <a:rPr lang="ja-JP" altLang="en-US" sz="2400" dirty="0">
                <a:solidFill>
                  <a:srgbClr val="FF0000"/>
                </a:solidFill>
              </a:rPr>
              <a:t>難しいこと</a:t>
            </a:r>
            <a:r>
              <a:rPr lang="ja-JP" altLang="en-US" sz="2400" dirty="0"/>
              <a:t>を</a:t>
            </a:r>
            <a:r>
              <a:rPr lang="ja-JP" altLang="en-US" sz="2400" dirty="0">
                <a:solidFill>
                  <a:srgbClr val="FF0000"/>
                </a:solidFill>
              </a:rPr>
              <a:t>考えない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２．</a:t>
            </a:r>
            <a:r>
              <a:rPr lang="en-US" sz="2400" dirty="0">
                <a:solidFill>
                  <a:srgbClr val="FF0000"/>
                </a:solidFill>
              </a:rPr>
              <a:t>Vim</a:t>
            </a:r>
            <a:r>
              <a:rPr lang="ja-JP" altLang="en-US" sz="2400" dirty="0">
                <a:solidFill>
                  <a:srgbClr val="FF0000"/>
                </a:solidFill>
              </a:rPr>
              <a:t>エディター</a:t>
            </a:r>
            <a:r>
              <a:rPr lang="ja-JP" altLang="en-US" sz="2400" dirty="0"/>
              <a:t>を使える。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３．</a:t>
            </a:r>
            <a:r>
              <a:rPr lang="en-US" altLang="ja-JP" sz="2400" dirty="0">
                <a:solidFill>
                  <a:srgbClr val="FF0000"/>
                </a:solidFill>
              </a:rPr>
              <a:t>Python</a:t>
            </a:r>
            <a:r>
              <a:rPr lang="ja-JP" altLang="en-US" sz="2400" dirty="0">
                <a:solidFill>
                  <a:schemeClr val="tx1"/>
                </a:solidFill>
              </a:rPr>
              <a:t>のある程度</a:t>
            </a:r>
            <a:r>
              <a:rPr lang="ja-JP" altLang="en-US" sz="2400" dirty="0">
                <a:solidFill>
                  <a:srgbClr val="FF0000"/>
                </a:solidFill>
              </a:rPr>
              <a:t>基礎知識</a:t>
            </a:r>
            <a:r>
              <a:rPr lang="ja-JP" altLang="en-US" sz="2400" dirty="0"/>
              <a:t>を知る。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４．</a:t>
            </a:r>
            <a:r>
              <a:rPr lang="en-US" altLang="ja-JP" sz="2400" dirty="0">
                <a:solidFill>
                  <a:srgbClr val="FF0000"/>
                </a:solidFill>
              </a:rPr>
              <a:t>Git</a:t>
            </a:r>
            <a:r>
              <a:rPr lang="ja-JP" altLang="en-US" sz="2400" dirty="0"/>
              <a:t>と</a:t>
            </a:r>
            <a:r>
              <a:rPr lang="en-US" altLang="ja-JP" sz="2400" dirty="0" err="1">
                <a:solidFill>
                  <a:srgbClr val="FF0000"/>
                </a:solidFill>
              </a:rPr>
              <a:t>Github</a:t>
            </a:r>
            <a:r>
              <a:rPr lang="ja-JP" altLang="en-US" sz="2400" dirty="0"/>
              <a:t>を使える。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５．</a:t>
            </a:r>
            <a:r>
              <a:rPr lang="en-US" altLang="ja-JP" sz="2400" dirty="0">
                <a:solidFill>
                  <a:srgbClr val="FF0000"/>
                </a:solidFill>
              </a:rPr>
              <a:t>AI(</a:t>
            </a:r>
            <a:r>
              <a:rPr lang="ja-JP" altLang="en-US" sz="2400" dirty="0">
                <a:solidFill>
                  <a:srgbClr val="FF0000"/>
                </a:solidFill>
              </a:rPr>
              <a:t>人工知能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ja-JP" altLang="en-US" sz="2400" dirty="0">
                <a:solidFill>
                  <a:schemeClr val="tx1"/>
                </a:solidFill>
              </a:rPr>
              <a:t>の</a:t>
            </a:r>
            <a:r>
              <a:rPr lang="ja-JP" altLang="en-US" sz="2400" dirty="0">
                <a:solidFill>
                  <a:srgbClr val="FF0000"/>
                </a:solidFill>
              </a:rPr>
              <a:t>アルゴリズム</a:t>
            </a:r>
            <a:r>
              <a:rPr lang="ja-JP" altLang="en-US" sz="2400" dirty="0"/>
              <a:t>を知る。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６．周りのメンバーと考える。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７．コードを読む力というより、英語を読んで意味を理解。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28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B8B0-7F43-47DE-8E89-068DD8AA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882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戦略の</a:t>
            </a:r>
            <a:r>
              <a:rPr lang="ja-JP" altLang="en-US" sz="6000" dirty="0">
                <a:solidFill>
                  <a:schemeClr val="tx1"/>
                </a:solidFill>
              </a:rPr>
              <a:t>闇</a:t>
            </a:r>
            <a:r>
              <a:rPr lang="ja-JP" altLang="en-US" sz="6000" dirty="0"/>
              <a:t>を知る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6141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C74E-B920-4B88-A556-B902EEE1727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r>
              <a:rPr lang="ja-JP" altLang="en-US" sz="4000" dirty="0"/>
              <a:t>やる事は</a:t>
            </a:r>
            <a:r>
              <a:rPr lang="ja-JP" altLang="en-US" sz="4000" dirty="0">
                <a:solidFill>
                  <a:schemeClr val="tx1"/>
                </a:solidFill>
              </a:rPr>
              <a:t>単純</a:t>
            </a:r>
            <a:r>
              <a:rPr lang="ja-JP" altLang="en-US" sz="4000" dirty="0"/>
              <a:t>だけど、</a:t>
            </a:r>
            <a:br>
              <a:rPr lang="en-US" altLang="ja-JP" sz="4000" dirty="0"/>
            </a:br>
            <a:r>
              <a:rPr lang="ja-JP" altLang="en-US" sz="4000" dirty="0">
                <a:solidFill>
                  <a:schemeClr val="tx1"/>
                </a:solidFill>
              </a:rPr>
              <a:t>大体誰もやりたくない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F47A-AFE9-401B-ABBC-7E6D1B0B9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76957"/>
            <a:ext cx="8596668" cy="3880773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やる事は単に</a:t>
            </a:r>
            <a:r>
              <a:rPr lang="ja-JP" altLang="en-US" sz="2400" dirty="0">
                <a:solidFill>
                  <a:srgbClr val="FF0000"/>
                </a:solidFill>
              </a:rPr>
              <a:t>先ほど紹介したこと</a:t>
            </a:r>
            <a:r>
              <a:rPr lang="ja-JP" altLang="en-US" sz="2400" dirty="0"/>
              <a:t>だけですが、何故誰もやりたくないかは次のことをやりましょう。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err="1"/>
              <a:t>Github</a:t>
            </a:r>
            <a:r>
              <a:rPr lang="ja-JP" altLang="en-US" sz="2400" dirty="0"/>
              <a:t>上にあるソースコードを読んで見よう。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まずは、</a:t>
            </a:r>
            <a:r>
              <a:rPr lang="en-US" sz="2400" dirty="0" err="1"/>
              <a:t>pyfile</a:t>
            </a:r>
            <a:r>
              <a:rPr lang="ja-JP" altLang="en-US" sz="2400" dirty="0"/>
              <a:t>に移動し、いつもロボットを動かすための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runstrategy.py</a:t>
            </a:r>
            <a:r>
              <a:rPr lang="ja-JP" altLang="en-US" sz="2400" dirty="0"/>
              <a:t>のファイルを開く</a:t>
            </a:r>
            <a:endParaRPr lang="en-US" altLang="ja-JP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07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209913C-DF0C-4F08-B73F-515438DC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88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4EC268-B4AA-472C-BDDE-828138E4F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106625"/>
              </p:ext>
            </p:extLst>
          </p:nvPr>
        </p:nvGraphicFramePr>
        <p:xfrm>
          <a:off x="0" y="0"/>
          <a:ext cx="12102352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588">
                  <a:extLst>
                    <a:ext uri="{9D8B030D-6E8A-4147-A177-3AD203B41FA5}">
                      <a16:colId xmlns:a16="http://schemas.microsoft.com/office/drawing/2014/main" val="1592601902"/>
                    </a:ext>
                  </a:extLst>
                </a:gridCol>
                <a:gridCol w="3025588">
                  <a:extLst>
                    <a:ext uri="{9D8B030D-6E8A-4147-A177-3AD203B41FA5}">
                      <a16:colId xmlns:a16="http://schemas.microsoft.com/office/drawing/2014/main" val="78624008"/>
                    </a:ext>
                  </a:extLst>
                </a:gridCol>
                <a:gridCol w="3025588">
                  <a:extLst>
                    <a:ext uri="{9D8B030D-6E8A-4147-A177-3AD203B41FA5}">
                      <a16:colId xmlns:a16="http://schemas.microsoft.com/office/drawing/2014/main" val="957575366"/>
                    </a:ext>
                  </a:extLst>
                </a:gridCol>
                <a:gridCol w="3025588">
                  <a:extLst>
                    <a:ext uri="{9D8B030D-6E8A-4147-A177-3AD203B41FA5}">
                      <a16:colId xmlns:a16="http://schemas.microsoft.com/office/drawing/2014/main" val="1184296214"/>
                    </a:ext>
                  </a:extLst>
                </a:gridCol>
              </a:tblGrid>
              <a:tr h="116657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ファイル名</a:t>
                      </a:r>
                      <a:r>
                        <a:rPr lang="en-US" altLang="ja-JP" sz="2400" dirty="0"/>
                        <a:t>/</a:t>
                      </a:r>
                    </a:p>
                    <a:p>
                      <a:pPr algn="ctr"/>
                      <a:r>
                        <a:rPr lang="ja-JP" altLang="en-US" sz="2400" dirty="0"/>
                        <a:t>ディレクトリ名</a:t>
                      </a:r>
                      <a:endParaRPr lang="en-US" altLang="ja-JP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内容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行数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優先順位</a:t>
                      </a:r>
                      <a:endParaRPr lang="en-US" altLang="ja-JP" sz="2400" dirty="0"/>
                    </a:p>
                    <a:p>
                      <a:pPr algn="ctr"/>
                      <a:r>
                        <a:rPr lang="en-US" sz="2400" dirty="0"/>
                        <a:t>(</a:t>
                      </a:r>
                      <a:r>
                        <a:rPr lang="ja-JP" altLang="en-US" sz="2400" dirty="0"/>
                        <a:t>一番大事が１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14722"/>
                  </a:ext>
                </a:extLst>
              </a:tr>
              <a:tr h="1165873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　</a:t>
                      </a:r>
                      <a:r>
                        <a:rPr lang="en-US" altLang="ja-JP" sz="1600" dirty="0"/>
                        <a:t>rcl.py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サッカープレイヤー</a:t>
                      </a:r>
                      <a:endParaRPr lang="en-US" altLang="ja-JP" sz="1600" dirty="0"/>
                    </a:p>
                    <a:p>
                      <a:pPr algn="ctr"/>
                      <a:r>
                        <a:rPr lang="ja-JP" altLang="en-US" sz="1600" dirty="0"/>
                        <a:t>の機能、</a:t>
                      </a:r>
                      <a:endParaRPr lang="en-US" altLang="ja-JP" sz="1600" dirty="0"/>
                    </a:p>
                    <a:p>
                      <a:pPr algn="ctr"/>
                      <a:r>
                        <a:rPr lang="ja-JP" altLang="en-US" sz="1600" dirty="0"/>
                        <a:t>ロボットの考え方、</a:t>
                      </a:r>
                      <a:endParaRPr lang="en-US" altLang="ja-JP" sz="1600" dirty="0"/>
                    </a:p>
                    <a:p>
                      <a:pPr algn="ctr"/>
                      <a:r>
                        <a:rPr lang="ja-JP" altLang="en-US" sz="1600" dirty="0"/>
                        <a:t>行動を決める</a:t>
                      </a:r>
                      <a:r>
                        <a:rPr lang="en-US" altLang="ja-JP" sz="1600" dirty="0"/>
                        <a:t>AI</a:t>
                      </a:r>
                      <a:r>
                        <a:rPr lang="ja-JP" altLang="en-US" sz="1600" dirty="0"/>
                        <a:t>のアルゴリズム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58908"/>
                  </a:ext>
                </a:extLst>
              </a:tr>
              <a:tr h="11658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目標値、ロール切り替え、</a:t>
                      </a:r>
                      <a:endParaRPr lang="en-US" altLang="ja-JP" sz="1600" dirty="0"/>
                    </a:p>
                    <a:p>
                      <a:pPr algn="ctr"/>
                      <a:r>
                        <a:rPr lang="ja-JP" altLang="en-US" sz="1600" dirty="0"/>
                        <a:t>ロールの関数、</a:t>
                      </a:r>
                      <a:endParaRPr lang="en-US" altLang="ja-JP" sz="1600" dirty="0"/>
                    </a:p>
                    <a:p>
                      <a:pPr algn="ctr"/>
                      <a:r>
                        <a:rPr lang="ja-JP" altLang="en-US" sz="1600" dirty="0"/>
                        <a:t>特別パラメータ、</a:t>
                      </a:r>
                      <a:endParaRPr lang="en-US" altLang="ja-JP" sz="1600" dirty="0"/>
                    </a:p>
                    <a:p>
                      <a:pPr algn="ctr"/>
                      <a:r>
                        <a:rPr lang="ja-JP" altLang="en-US" sz="1600" dirty="0"/>
                        <a:t>ロボットのモーション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1339"/>
                  </a:ext>
                </a:extLst>
              </a:tr>
              <a:tr h="11658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actionbase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初期化関数、</a:t>
                      </a:r>
                      <a:endParaRPr lang="en-US" altLang="ja-JP" sz="1600" dirty="0"/>
                    </a:p>
                    <a:p>
                      <a:pPr algn="ctr"/>
                      <a:r>
                        <a:rPr lang="ja-JP" altLang="en-US" sz="1600" dirty="0"/>
                        <a:t>ボールを探す関数、</a:t>
                      </a:r>
                      <a:endParaRPr lang="en-US" altLang="ja-JP" sz="1600" dirty="0"/>
                    </a:p>
                    <a:p>
                      <a:pPr algn="ctr"/>
                      <a:r>
                        <a:rPr lang="ja-JP" altLang="en-US" sz="1600" dirty="0"/>
                        <a:t>キックの関数、</a:t>
                      </a:r>
                      <a:endParaRPr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33444"/>
                  </a:ext>
                </a:extLst>
              </a:tr>
              <a:tr h="116587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pyenv.py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C++</a:t>
                      </a:r>
                      <a:r>
                        <a:rPr lang="ja-JP" altLang="en-US" sz="1600" dirty="0"/>
                        <a:t>から</a:t>
                      </a:r>
                      <a:endParaRPr lang="en-US" altLang="ja-JP" sz="1600" dirty="0"/>
                    </a:p>
                    <a:p>
                      <a:pPr algn="ctr"/>
                      <a:r>
                        <a:rPr lang="ja-JP" altLang="en-US" sz="1600" dirty="0"/>
                        <a:t>変換されたファイル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56000"/>
                  </a:ext>
                </a:extLst>
              </a:tr>
              <a:tr h="102793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tools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数学計計算の</a:t>
                      </a:r>
                      <a:endParaRPr lang="en-US" altLang="ja-JP" sz="1600" dirty="0"/>
                    </a:p>
                    <a:p>
                      <a:pPr algn="ctr"/>
                      <a:r>
                        <a:rPr lang="ja-JP" altLang="en-US" sz="1600" dirty="0"/>
                        <a:t>ディレクトリ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6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9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EF8A-4248-46F3-84BD-67A725C5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43" y="1332250"/>
            <a:ext cx="8596668" cy="552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Master</a:t>
            </a:r>
            <a:r>
              <a:rPr lang="ja-JP" altLang="en-US" sz="2400" dirty="0"/>
              <a:t>ブランチだけ数えると、何と戦略の合計の行数は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>
                <a:solidFill>
                  <a:srgbClr val="FF0000"/>
                </a:solidFill>
              </a:rPr>
              <a:t>5290</a:t>
            </a:r>
            <a:r>
              <a:rPr lang="ja-JP" altLang="en-US" sz="2400" dirty="0">
                <a:solidFill>
                  <a:srgbClr val="FF0000"/>
                </a:solidFill>
              </a:rPr>
              <a:t>行</a:t>
            </a:r>
            <a:r>
              <a:rPr lang="ja-JP" altLang="en-US" sz="2400" dirty="0"/>
              <a:t>です。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他のブランチも数えると１万いけるかな？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つまり、ただ</a:t>
            </a:r>
            <a:r>
              <a:rPr lang="en-US" altLang="ja-JP" sz="2400" dirty="0">
                <a:solidFill>
                  <a:srgbClr val="FF0000"/>
                </a:solidFill>
              </a:rPr>
              <a:t>31</a:t>
            </a:r>
            <a:r>
              <a:rPr lang="ja-JP" altLang="en-US" sz="2400" dirty="0">
                <a:solidFill>
                  <a:srgbClr val="FF0000"/>
                </a:solidFill>
              </a:rPr>
              <a:t>行のコード</a:t>
            </a:r>
            <a:r>
              <a:rPr lang="ja-JP" altLang="en-US" sz="2400" dirty="0"/>
              <a:t>を実行することで、</a:t>
            </a:r>
            <a:r>
              <a:rPr lang="en-US" altLang="ja-JP" sz="2400" dirty="0">
                <a:solidFill>
                  <a:srgbClr val="FF0000"/>
                </a:solidFill>
              </a:rPr>
              <a:t>5290</a:t>
            </a:r>
            <a:r>
              <a:rPr lang="ja-JP" altLang="en-US" sz="2400" dirty="0">
                <a:solidFill>
                  <a:srgbClr val="FF0000"/>
                </a:solidFill>
              </a:rPr>
              <a:t>行の機能を起動する</a:t>
            </a:r>
            <a:r>
              <a:rPr lang="ja-JP" altLang="en-US" sz="2400" dirty="0"/>
              <a:t>ことが出来る。</a:t>
            </a:r>
            <a:endParaRPr lang="en-US" altLang="ja-JP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ja-JP" altLang="en-US" sz="2400" dirty="0"/>
              <a:t>実際にはもっとあるけど、一応、今日はこれで十分です。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947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1CC9-D97C-41E0-B8F8-320F06E5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何故そんなに長いか？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B18B-87C3-497E-B9BB-E12AEC88A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１．戦略は</a:t>
            </a:r>
            <a:r>
              <a:rPr lang="ja-JP" altLang="en-US" sz="2400" dirty="0">
                <a:solidFill>
                  <a:srgbClr val="FF0000"/>
                </a:solidFill>
              </a:rPr>
              <a:t>頭の中では簡単</a:t>
            </a:r>
            <a:r>
              <a:rPr lang="ja-JP" altLang="en-US" sz="2400" dirty="0"/>
              <a:t>けど、実は</a:t>
            </a:r>
            <a:r>
              <a:rPr lang="ja-JP" altLang="en-US" sz="2400" dirty="0">
                <a:solidFill>
                  <a:srgbClr val="FF0000"/>
                </a:solidFill>
              </a:rPr>
              <a:t>思った以上複雑</a:t>
            </a:r>
            <a:r>
              <a:rPr lang="ja-JP" altLang="en-US" sz="2400" dirty="0"/>
              <a:t>な　　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もの。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２．戦略をやる</a:t>
            </a:r>
            <a:r>
              <a:rPr lang="ja-JP" altLang="en-US" sz="2400" dirty="0">
                <a:solidFill>
                  <a:srgbClr val="FF0000"/>
                </a:solidFill>
              </a:rPr>
              <a:t>人数は少ない</a:t>
            </a:r>
            <a:r>
              <a:rPr lang="ja-JP" altLang="en-US" sz="2400" dirty="0"/>
              <a:t>ですから、書き直すというより、　　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</a:t>
            </a:r>
            <a:r>
              <a:rPr lang="ja-JP" altLang="en-US" sz="2400" dirty="0">
                <a:solidFill>
                  <a:srgbClr val="FF0000"/>
                </a:solidFill>
              </a:rPr>
              <a:t>新しいものを加える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ja-JP" altLang="en-US" dirty="0"/>
              <a:t>読んでみると、結構いいとわかりやすいコードと感じた。長すぎるだけだ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ja-JP" altLang="en-US" dirty="0"/>
              <a:t>今後は多分全体的に書き直されるかもしれません</a:t>
            </a:r>
            <a:r>
              <a:rPr lang="en-US" altLang="ja-JP" dirty="0"/>
              <a:t>)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972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4D91-2F4D-4408-AE28-D40E91D7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91" y="245453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ja-JP" altLang="en-US" sz="4400" dirty="0"/>
              <a:t>つまり、</a:t>
            </a:r>
            <a:r>
              <a:rPr lang="ja-JP" altLang="en-US" sz="4400" dirty="0">
                <a:solidFill>
                  <a:schemeClr val="tx1"/>
                </a:solidFill>
              </a:rPr>
              <a:t>戦略の闇</a:t>
            </a:r>
            <a:r>
              <a:rPr lang="ja-JP" altLang="en-US" sz="4400" dirty="0"/>
              <a:t>はただコードの行数が</a:t>
            </a:r>
            <a:r>
              <a:rPr lang="ja-JP" altLang="en-US" sz="4400" dirty="0">
                <a:solidFill>
                  <a:schemeClr val="tx1"/>
                </a:solidFill>
              </a:rPr>
              <a:t>思った以上の長いこと</a:t>
            </a:r>
            <a:r>
              <a:rPr lang="ja-JP" altLang="en-US" sz="4400" dirty="0"/>
              <a:t>。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D1CC-DA20-4F4E-B112-F0145106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091" y="372154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(</a:t>
            </a:r>
            <a:r>
              <a:rPr lang="ja-JP" altLang="en-US" sz="2400" dirty="0"/>
              <a:t>戦略をやる途中で気づいて、心が折れるというより今の段階から知って、折れてください</a:t>
            </a:r>
            <a:r>
              <a:rPr lang="en-US" altLang="ja-JP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6141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753A-9DB2-47AA-8122-3AF9401E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ja-JP" altLang="en-US" sz="4400" dirty="0"/>
              <a:t>簡単に考える</a:t>
            </a:r>
            <a:br>
              <a:rPr lang="en-US" altLang="ja-JP" sz="4400" dirty="0"/>
            </a:br>
            <a:r>
              <a:rPr lang="en-US" altLang="ja-JP" sz="4400" dirty="0"/>
              <a:t>(</a:t>
            </a:r>
            <a:r>
              <a:rPr lang="ja-JP" altLang="en-US" sz="4400" dirty="0"/>
              <a:t>アドバイス</a:t>
            </a:r>
            <a:r>
              <a:rPr lang="en-US" altLang="ja-JP" sz="4400" dirty="0"/>
              <a:t>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223E-6AFA-4F01-A85E-55F08E410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5135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戦略のソースコード</a:t>
            </a:r>
            <a:r>
              <a:rPr lang="ja-JP" altLang="en-US" sz="2400" dirty="0"/>
              <a:t>は</a:t>
            </a:r>
            <a:r>
              <a:rPr lang="ja-JP" altLang="en-US" sz="2400" dirty="0">
                <a:solidFill>
                  <a:srgbClr val="FF0000"/>
                </a:solidFill>
              </a:rPr>
              <a:t>ロボットの動く手順</a:t>
            </a:r>
            <a:r>
              <a:rPr lang="ja-JP" altLang="en-US" sz="2400" dirty="0"/>
              <a:t>の本だけだ。そして、</a:t>
            </a:r>
            <a:r>
              <a:rPr lang="en-US" altLang="ja-JP" sz="2400" dirty="0">
                <a:solidFill>
                  <a:srgbClr val="FF0000"/>
                </a:solidFill>
              </a:rPr>
              <a:t>python</a:t>
            </a:r>
            <a:r>
              <a:rPr lang="ja-JP" altLang="en-US" sz="2400" dirty="0"/>
              <a:t>言語</a:t>
            </a:r>
            <a:r>
              <a:rPr lang="ja-JP" altLang="en-US" sz="2400" dirty="0">
                <a:solidFill>
                  <a:srgbClr val="FF0000"/>
                </a:solidFill>
              </a:rPr>
              <a:t>というより英語</a:t>
            </a:r>
            <a:r>
              <a:rPr lang="ja-JP" altLang="en-US" sz="2400" dirty="0"/>
              <a:t>で書かれた本だと考えると、読む時は楽になる。</a:t>
            </a:r>
            <a:endParaRPr lang="en-US" altLang="ja-JP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ファイル名</a:t>
            </a:r>
            <a:r>
              <a:rPr lang="ja-JP" altLang="en-US" sz="2400" dirty="0"/>
              <a:t>はそれ</a:t>
            </a:r>
            <a:r>
              <a:rPr lang="ja-JP" altLang="en-US" sz="2400" dirty="0">
                <a:solidFill>
                  <a:srgbClr val="FF0000"/>
                </a:solidFill>
              </a:rPr>
              <a:t>ぞれの項目</a:t>
            </a:r>
            <a:r>
              <a:rPr lang="ja-JP" altLang="en-US" sz="2400" dirty="0"/>
              <a:t>で、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関数</a:t>
            </a:r>
            <a:r>
              <a:rPr lang="ja-JP" altLang="en-US" sz="2400" dirty="0"/>
              <a:t>は実際の</a:t>
            </a:r>
            <a:r>
              <a:rPr lang="ja-JP" altLang="en-US" sz="2400" dirty="0">
                <a:solidFill>
                  <a:srgbClr val="FF0000"/>
                </a:solidFill>
              </a:rPr>
              <a:t>ロボットの行動</a:t>
            </a:r>
            <a:r>
              <a:rPr lang="ja-JP" altLang="en-US" sz="2400" dirty="0"/>
              <a:t>で考えるといい。</a:t>
            </a:r>
            <a:endParaRPr lang="en-US" altLang="ja-JP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altLang="ja-JP" sz="2400" dirty="0"/>
              <a:t>1</a:t>
            </a:r>
            <a:r>
              <a:rPr lang="ja-JP" altLang="en-US" sz="2400" dirty="0"/>
              <a:t>回だけ読むと何も分からないから、</a:t>
            </a:r>
            <a:r>
              <a:rPr lang="en-US" altLang="ja-JP" sz="2400" dirty="0">
                <a:solidFill>
                  <a:srgbClr val="FF0000"/>
                </a:solidFill>
              </a:rPr>
              <a:t>10</a:t>
            </a:r>
            <a:r>
              <a:rPr lang="ja-JP" altLang="en-US" sz="2400" dirty="0">
                <a:solidFill>
                  <a:srgbClr val="FF0000"/>
                </a:solidFill>
              </a:rPr>
              <a:t>回ぐらい読んで</a:t>
            </a:r>
            <a:r>
              <a:rPr lang="ja-JP" altLang="en-US" sz="2400" dirty="0"/>
              <a:t>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分からない部分</a:t>
            </a:r>
            <a:r>
              <a:rPr lang="ja-JP" altLang="en-US" sz="2400" dirty="0"/>
              <a:t>があったら、</a:t>
            </a:r>
            <a:r>
              <a:rPr lang="ja-JP" altLang="en-US" sz="2400" dirty="0">
                <a:solidFill>
                  <a:srgbClr val="FF0000"/>
                </a:solidFill>
              </a:rPr>
              <a:t>先輩に聞く</a:t>
            </a:r>
            <a:r>
              <a:rPr lang="ja-JP" altLang="en-US" sz="2400" dirty="0"/>
              <a:t>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5759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EF79-5E10-4755-ADDE-CB60854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400" dirty="0"/>
              <a:t>今後の勉強方向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3925-94F1-4A21-A7B7-F67A3AAA8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94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戦略は</a:t>
            </a:r>
            <a:r>
              <a:rPr lang="ja-JP" altLang="en-US" sz="2400" dirty="0"/>
              <a:t>正直に言うと、</a:t>
            </a:r>
            <a:r>
              <a:rPr lang="ja-JP" altLang="en-US" sz="2400" dirty="0">
                <a:solidFill>
                  <a:srgbClr val="FF0000"/>
                </a:solidFill>
              </a:rPr>
              <a:t>一年生からは開発出来るもの</a:t>
            </a:r>
            <a:r>
              <a:rPr lang="ja-JP" altLang="en-US" sz="2400" dirty="0"/>
              <a:t>なんだ。</a:t>
            </a:r>
            <a:endParaRPr lang="en-US" altLang="ja-JP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python</a:t>
            </a:r>
            <a:r>
              <a:rPr lang="ja-JP" altLang="en-US" sz="2400" dirty="0">
                <a:solidFill>
                  <a:srgbClr val="FF0000"/>
                </a:solidFill>
              </a:rPr>
              <a:t>言語基礎</a:t>
            </a:r>
            <a:r>
              <a:rPr lang="ja-JP" altLang="en-US" sz="2400" dirty="0"/>
              <a:t>の知識を知っていれば、後は</a:t>
            </a:r>
            <a:r>
              <a:rPr lang="ja-JP" altLang="en-US" sz="2400" dirty="0">
                <a:solidFill>
                  <a:srgbClr val="FF0000"/>
                </a:solidFill>
              </a:rPr>
              <a:t>どいう風に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コードを書く</a:t>
            </a:r>
            <a:r>
              <a:rPr lang="ja-JP" altLang="en-US" sz="2400" dirty="0"/>
              <a:t>かは</a:t>
            </a:r>
            <a:r>
              <a:rPr lang="ja-JP" altLang="en-US" sz="2400" dirty="0">
                <a:solidFill>
                  <a:srgbClr val="FF0000"/>
                </a:solidFill>
              </a:rPr>
              <a:t>先輩方が教える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戦略をやりたいなら、まず</a:t>
            </a:r>
            <a:r>
              <a:rPr lang="ja-JP" altLang="en-US" sz="2400" dirty="0">
                <a:solidFill>
                  <a:srgbClr val="FF0000"/>
                </a:solidFill>
              </a:rPr>
              <a:t>自分の目標をはっきりする</a:t>
            </a:r>
            <a:r>
              <a:rPr lang="ja-JP" altLang="en-US" sz="2400" dirty="0"/>
              <a:t>と、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勉強する時は楽になる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必要な知識は全部教えたから、後は自分で勉強すると言いたい。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8801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3D29-BB2A-45D3-BF26-96C8EACC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28" y="307310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始めに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44834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DE38-31B4-46DC-B80E-F398171D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095" y="276860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ja-JP" altLang="en-US" sz="4400" dirty="0"/>
              <a:t>質問をしたいなら、</a:t>
            </a:r>
            <a:br>
              <a:rPr lang="en-US" altLang="ja-JP" sz="4400" dirty="0"/>
            </a:br>
            <a:r>
              <a:rPr lang="ja-JP" altLang="en-US" sz="4400" dirty="0"/>
              <a:t>今が一番適切です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2913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6A8F-9812-4CD7-862B-BAA44349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22786"/>
            <a:ext cx="8596668" cy="1020184"/>
          </a:xfrm>
        </p:spPr>
        <p:txBody>
          <a:bodyPr>
            <a:normAutofit/>
          </a:bodyPr>
          <a:lstStyle/>
          <a:p>
            <a:pPr algn="ctr"/>
            <a:r>
              <a:rPr lang="ja-JP" altLang="en-US" sz="4400" dirty="0"/>
              <a:t>楽しいことをやる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3C6AD-E5F4-4B30-A0E8-31CDDC27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85746"/>
            <a:ext cx="8596668" cy="341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</a:rPr>
              <a:t>１．軽く</a:t>
            </a:r>
            <a:r>
              <a:rPr lang="en-US" altLang="ja-JP" sz="2400" dirty="0">
                <a:solidFill>
                  <a:schemeClr val="tx1"/>
                </a:solidFill>
              </a:rPr>
              <a:t>python</a:t>
            </a:r>
            <a:r>
              <a:rPr lang="ja-JP" altLang="en-US" sz="2400" dirty="0">
                <a:solidFill>
                  <a:schemeClr val="tx1"/>
                </a:solidFill>
              </a:rPr>
              <a:t>コードを書いてみよう。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(Ubuntu</a:t>
            </a:r>
            <a:r>
              <a:rPr lang="ja-JP" altLang="en-US" dirty="0">
                <a:solidFill>
                  <a:schemeClr val="tx1"/>
                </a:solidFill>
              </a:rPr>
              <a:t>を開く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altLang="ja-JP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</a:rPr>
              <a:t>２．後で、図書館行って、本とかを借りる。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</a:rPr>
              <a:t>３．関係ないけど、</a:t>
            </a:r>
            <a:r>
              <a:rPr lang="ja-JP" altLang="en-US" sz="2400" dirty="0">
                <a:solidFill>
                  <a:srgbClr val="FF0000"/>
                </a:solidFill>
              </a:rPr>
              <a:t>最後の勉強会</a:t>
            </a:r>
            <a:r>
              <a:rPr lang="ja-JP" altLang="en-US" sz="2400" dirty="0">
                <a:solidFill>
                  <a:schemeClr val="tx1"/>
                </a:solidFill>
              </a:rPr>
              <a:t>では</a:t>
            </a:r>
            <a:r>
              <a:rPr lang="en-US" altLang="ja-JP" sz="2400" dirty="0">
                <a:solidFill>
                  <a:srgbClr val="FF0000"/>
                </a:solidFill>
              </a:rPr>
              <a:t>AI</a:t>
            </a:r>
            <a:r>
              <a:rPr lang="ja-JP" altLang="en-US" sz="2400" dirty="0">
                <a:solidFill>
                  <a:srgbClr val="FF0000"/>
                </a:solidFill>
              </a:rPr>
              <a:t>アルゴリズムをする　　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</a:rPr>
              <a:t>　　予定</a:t>
            </a:r>
            <a:r>
              <a:rPr lang="ja-JP" altLang="en-US" sz="2400" dirty="0">
                <a:solidFill>
                  <a:schemeClr val="tx1"/>
                </a:solidFill>
              </a:rPr>
              <a:t>です。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5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DEC7-CCF4-4F64-AB0B-AFFBC6827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3600" dirty="0"/>
              <a:t>初めて、スライドをつくったので、いいスライドじゃないかもしれません。</a:t>
            </a:r>
            <a:endParaRPr lang="en-US" altLang="ja-JP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ja-JP" altLang="en-US" sz="3600" dirty="0"/>
              <a:t>今回は</a:t>
            </a:r>
            <a:r>
              <a:rPr lang="ja-JP" altLang="en-US" sz="3600" dirty="0">
                <a:solidFill>
                  <a:srgbClr val="FF0000"/>
                </a:solidFill>
              </a:rPr>
              <a:t>細かい技術</a:t>
            </a:r>
            <a:r>
              <a:rPr lang="ja-JP" altLang="en-US" sz="3600" dirty="0"/>
              <a:t>などは</a:t>
            </a:r>
            <a:r>
              <a:rPr lang="ja-JP" altLang="en-US" sz="3600" dirty="0">
                <a:solidFill>
                  <a:srgbClr val="FF0000"/>
                </a:solidFill>
              </a:rPr>
              <a:t>話しません</a:t>
            </a:r>
            <a:r>
              <a:rPr lang="ja-JP" altLang="en-US" sz="3600" dirty="0"/>
              <a:t>。</a:t>
            </a: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>
                <a:solidFill>
                  <a:srgbClr val="FF0000"/>
                </a:solidFill>
              </a:rPr>
              <a:t>戦略の全体的</a:t>
            </a:r>
            <a:r>
              <a:rPr lang="ja-JP" altLang="en-US" sz="3600" dirty="0"/>
              <a:t>に</a:t>
            </a:r>
            <a:r>
              <a:rPr lang="ja-JP" altLang="en-US" sz="3600" dirty="0">
                <a:solidFill>
                  <a:srgbClr val="FF0000"/>
                </a:solidFill>
              </a:rPr>
              <a:t>紹介する</a:t>
            </a:r>
            <a:r>
              <a:rPr lang="ja-JP" altLang="en-US" sz="3600" dirty="0"/>
              <a:t>だけです。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52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4657-323A-40DF-8C78-9FAAD54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/>
              <a:t>戦略と行動決定の違い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01EC-AD5E-4EF1-B0C3-508EBD210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</a:rPr>
              <a:t>戦略</a:t>
            </a:r>
            <a:r>
              <a:rPr lang="en-US" altLang="ja-JP" sz="3200" dirty="0">
                <a:solidFill>
                  <a:schemeClr val="accent2">
                    <a:lumMod val="75000"/>
                  </a:schemeClr>
                </a:solidFill>
              </a:rPr>
              <a:t>(strategy)</a:t>
            </a:r>
          </a:p>
          <a:p>
            <a:pPr marL="0" indent="0">
              <a:buNone/>
            </a:pPr>
            <a:r>
              <a:rPr lang="ja-JP" altLang="en-US" sz="2400" dirty="0"/>
              <a:t>は言葉通り、</a:t>
            </a:r>
            <a:r>
              <a:rPr lang="en-US" altLang="ja-JP" sz="2400" dirty="0"/>
              <a:t>4</a:t>
            </a:r>
            <a:r>
              <a:rPr lang="ja-JP" altLang="en-US" sz="2400" dirty="0"/>
              <a:t>機体のロボット合わせて、俺たちが書いたプログラムに従い、試合をする</a:t>
            </a:r>
            <a:endParaRPr lang="en-US" altLang="ja-JP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</a:rPr>
              <a:t>行動決定</a:t>
            </a:r>
            <a:r>
              <a:rPr lang="en-US" altLang="ja-JP" sz="3200" dirty="0">
                <a:solidFill>
                  <a:schemeClr val="accent2">
                    <a:lumMod val="75000"/>
                  </a:schemeClr>
                </a:solidFill>
              </a:rPr>
              <a:t>(behavior decision)</a:t>
            </a:r>
          </a:p>
          <a:p>
            <a:pPr marL="0" indent="0">
              <a:buNone/>
            </a:pPr>
            <a:r>
              <a:rPr lang="ja-JP" altLang="en-US" sz="2400" dirty="0"/>
              <a:t>ロボットは状態と合わせて、行動するだけだ。</a:t>
            </a:r>
            <a:endParaRPr lang="en-US" altLang="ja-JP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405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FC3A-3B97-481D-B0E0-C386C33C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400" dirty="0"/>
              <a:t>今回の目標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5603-542E-4AAC-AD04-5B071AA7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2556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１）戦略はどいうことをやっているかを知る。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内容を難しく考える必要ない、イメージするの方が大切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２）自分たちの目標を作る。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(</a:t>
            </a:r>
            <a:r>
              <a:rPr lang="ja-JP" altLang="en-US" dirty="0"/>
              <a:t>やりたいことをイメージする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３）聞くだけではなく、質問を聞く事も大事。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(</a:t>
            </a:r>
            <a:r>
              <a:rPr lang="ja-JP" altLang="en-US" dirty="0"/>
              <a:t>俺は単に自分が知っている事を言うので、自分たちが理解できるように、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ja-JP" altLang="en-US" dirty="0"/>
              <a:t>質問して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274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C6B3-3059-45BC-BE14-DA4F3F39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400" dirty="0"/>
              <a:t>今日の流れ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B1F1-01CB-4ECA-87E2-6978965A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１．戦略とは何か</a:t>
            </a:r>
            <a:endParaRPr lang="en-US" altLang="ja-JP" sz="3200" dirty="0"/>
          </a:p>
          <a:p>
            <a:r>
              <a:rPr lang="ja-JP" altLang="en-US" sz="3200" dirty="0"/>
              <a:t>２．必要な知識</a:t>
            </a:r>
            <a:endParaRPr lang="en-US" altLang="ja-JP" sz="3200" dirty="0"/>
          </a:p>
          <a:p>
            <a:r>
              <a:rPr lang="ja-JP" altLang="en-US" sz="3200" dirty="0"/>
              <a:t>３．現実を知る</a:t>
            </a:r>
            <a:endParaRPr lang="en-US" altLang="ja-JP" sz="3200" dirty="0"/>
          </a:p>
          <a:p>
            <a:r>
              <a:rPr lang="ja-JP" altLang="en-US" sz="3200" dirty="0"/>
              <a:t>４．今後からの勉強</a:t>
            </a:r>
            <a:endParaRPr lang="en-US" altLang="ja-JP" sz="3200" dirty="0"/>
          </a:p>
          <a:p>
            <a:r>
              <a:rPr lang="ja-JP" altLang="en-US" sz="3200" dirty="0"/>
              <a:t>５．楽しいことをやろう</a:t>
            </a:r>
            <a:endParaRPr lang="en-US" altLang="ja-JP" sz="3200" dirty="0"/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4803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9D8-8937-4E0C-9B93-C8B739AA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400" dirty="0"/>
              <a:t>戦略とは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87C5-DB3E-4021-B3EE-0498468E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763"/>
            <a:ext cx="8596668" cy="4707067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2600" dirty="0">
                <a:solidFill>
                  <a:schemeClr val="tx2"/>
                </a:solidFill>
              </a:rPr>
              <a:t>周りの環境</a:t>
            </a:r>
            <a:r>
              <a:rPr lang="ja-JP" altLang="en-US" sz="2600" dirty="0"/>
              <a:t>から受</a:t>
            </a:r>
            <a:r>
              <a:rPr lang="ja-JP" altLang="en-US" sz="2600" dirty="0">
                <a:solidFill>
                  <a:srgbClr val="FF0000"/>
                </a:solidFill>
              </a:rPr>
              <a:t>け取ったデータ</a:t>
            </a:r>
            <a:r>
              <a:rPr lang="ja-JP" altLang="en-US" sz="2600" dirty="0"/>
              <a:t>に対して、どいう</a:t>
            </a:r>
            <a:r>
              <a:rPr lang="ja-JP" altLang="en-US" sz="2600" dirty="0">
                <a:solidFill>
                  <a:srgbClr val="FF0000"/>
                </a:solidFill>
              </a:rPr>
              <a:t>処理</a:t>
            </a:r>
            <a:r>
              <a:rPr lang="ja-JP" altLang="en-US" sz="2600" dirty="0"/>
              <a:t>をするかは</a:t>
            </a:r>
            <a:r>
              <a:rPr lang="ja-JP" altLang="en-US" sz="2600" dirty="0">
                <a:solidFill>
                  <a:srgbClr val="FF0000"/>
                </a:solidFill>
              </a:rPr>
              <a:t>人間が考え</a:t>
            </a:r>
            <a:r>
              <a:rPr lang="ja-JP" altLang="en-US" sz="2600" dirty="0"/>
              <a:t>て、</a:t>
            </a:r>
            <a:r>
              <a:rPr lang="ja-JP" altLang="en-US" sz="2600" dirty="0">
                <a:solidFill>
                  <a:srgbClr val="FF0000"/>
                </a:solidFill>
              </a:rPr>
              <a:t>プログラムを書く</a:t>
            </a:r>
            <a:r>
              <a:rPr lang="ja-JP" altLang="en-US" sz="2600" dirty="0"/>
              <a:t>。</a:t>
            </a:r>
            <a:endParaRPr lang="en-US" altLang="ja-JP" sz="2600" dirty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サッカーをやっているので、できるだけ、サッカープレイヤーに近い動きをさせる。</a:t>
            </a:r>
            <a:endParaRPr lang="en-US" altLang="ja-JP" sz="2600" dirty="0"/>
          </a:p>
          <a:p>
            <a:pPr marL="0" indent="0">
              <a:buNone/>
            </a:pP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技術的に言うと、俺たちはサッカープレイヤーの自動システムを作ってるかな。</a:t>
            </a:r>
            <a:endParaRPr lang="en-US" altLang="ja-JP" sz="2600" dirty="0"/>
          </a:p>
          <a:p>
            <a:pPr marL="0" indent="0">
              <a:buNone/>
            </a:pPr>
            <a:endParaRPr lang="en-US" altLang="ja-JP" i="1" dirty="0"/>
          </a:p>
          <a:p>
            <a:pPr marL="0" indent="0">
              <a:buNone/>
            </a:pPr>
            <a:r>
              <a:rPr lang="ja-JP" altLang="en-US" sz="1900" i="1" dirty="0"/>
              <a:t>例：ボールの位置が分からない時は探す</a:t>
            </a:r>
            <a:endParaRPr lang="en-US" altLang="ja-JP" sz="1900" i="1" dirty="0"/>
          </a:p>
          <a:p>
            <a:pPr marL="0" indent="0">
              <a:buNone/>
            </a:pPr>
            <a:r>
              <a:rPr lang="ja-JP" altLang="en-US" sz="1900" i="1" dirty="0"/>
              <a:t>　　ボールが持っている時は目標値に向かってける</a:t>
            </a: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50946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F4CE-9C33-4FE2-8900-0F9B4426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戦略をやるメリット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8FBA-864A-4229-860B-BDCC38B1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2400" dirty="0"/>
              <a:t>１．プログラムを書く力が上がる。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２．</a:t>
            </a:r>
            <a:r>
              <a:rPr lang="en-US" altLang="ja-JP" sz="2400" dirty="0"/>
              <a:t>AI(</a:t>
            </a:r>
            <a:r>
              <a:rPr lang="ja-JP" altLang="en-US" sz="2400" dirty="0"/>
              <a:t>人工知能</a:t>
            </a:r>
            <a:r>
              <a:rPr lang="en-US" altLang="ja-JP" sz="2400" dirty="0"/>
              <a:t>)</a:t>
            </a:r>
            <a:r>
              <a:rPr lang="ja-JP" altLang="en-US" sz="2400" dirty="0"/>
              <a:t>のアルゴリズムを理解できる。</a:t>
            </a:r>
            <a:endParaRPr lang="en-US" altLang="ja-JP" sz="2400" dirty="0"/>
          </a:p>
          <a:p>
            <a:pPr marL="0" indent="0">
              <a:buNone/>
            </a:pPr>
            <a:r>
              <a:rPr lang="en-US" dirty="0"/>
              <a:t>           (</a:t>
            </a:r>
            <a:r>
              <a:rPr lang="ja-JP" altLang="en-US" dirty="0"/>
              <a:t>実は思ったよりシンプルなものである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３．コードを読む力が上がる。</a:t>
            </a:r>
            <a:endParaRPr lang="en-US" altLang="ja-JP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ja-JP" altLang="en-US" sz="2400" dirty="0"/>
              <a:t>４．ロボットの動きをほぼ自分の考え通りにさせる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ことができる。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527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DEAE-A4A0-4B4D-88A4-55733D6A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278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ja-JP" altLang="en-US" sz="4400" dirty="0"/>
              <a:t>やっていることは単純に</a:t>
            </a:r>
            <a:endParaRPr lang="en-US" sz="4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EEA107-EABF-4C5E-A6C4-A1D0CF648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74970"/>
              </p:ext>
            </p:extLst>
          </p:nvPr>
        </p:nvGraphicFramePr>
        <p:xfrm>
          <a:off x="683111" y="1317812"/>
          <a:ext cx="8735209" cy="428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402">
                  <a:extLst>
                    <a:ext uri="{9D8B030D-6E8A-4147-A177-3AD203B41FA5}">
                      <a16:colId xmlns:a16="http://schemas.microsoft.com/office/drawing/2014/main" val="3534876548"/>
                    </a:ext>
                  </a:extLst>
                </a:gridCol>
                <a:gridCol w="6240807">
                  <a:extLst>
                    <a:ext uri="{9D8B030D-6E8A-4147-A177-3AD203B41FA5}">
                      <a16:colId xmlns:a16="http://schemas.microsoft.com/office/drawing/2014/main" val="1394976221"/>
                    </a:ext>
                  </a:extLst>
                </a:gridCol>
              </a:tblGrid>
              <a:tr h="550779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順番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内容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51809"/>
                  </a:ext>
                </a:extLst>
              </a:tr>
              <a:tr h="86535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ja-JP" altLang="en-US" sz="1800" dirty="0"/>
                        <a:t>１</a:t>
                      </a:r>
                      <a:endParaRPr lang="en-US" altLang="ja-JP" sz="1800" dirty="0"/>
                    </a:p>
                    <a:p>
                      <a:pPr marL="0" indent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/>
                        <a:t>アイディアを考えて、周りのメンバーと議論し、理論を固まる。</a:t>
                      </a:r>
                      <a:r>
                        <a:rPr lang="en-US" altLang="ja-JP" sz="1800" dirty="0"/>
                        <a:t>(</a:t>
                      </a:r>
                      <a:r>
                        <a:rPr lang="en-US" altLang="ja-JP" sz="1800" dirty="0" err="1"/>
                        <a:t>github</a:t>
                      </a:r>
                      <a:r>
                        <a:rPr lang="ja-JP" altLang="en-US" sz="1800" dirty="0"/>
                        <a:t>、本人と話す</a:t>
                      </a:r>
                      <a:r>
                        <a:rPr lang="en-US" altLang="ja-JP" sz="1800" dirty="0"/>
                        <a:t>,…)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51529"/>
                  </a:ext>
                </a:extLst>
              </a:tr>
              <a:tr h="5013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/>
                        <a:t>２</a:t>
                      </a:r>
                      <a:endParaRPr lang="en-US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/>
                        <a:t>コードにする。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4084"/>
                  </a:ext>
                </a:extLst>
              </a:tr>
              <a:tr h="501357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/>
                        <a:t>シミュレーターでデバッグする。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81499"/>
                  </a:ext>
                </a:extLst>
              </a:tr>
              <a:tr h="501357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 err="1"/>
                        <a:t>Github</a:t>
                      </a:r>
                      <a:r>
                        <a:rPr lang="ja-JP" altLang="en-US" sz="1800" dirty="0"/>
                        <a:t>に</a:t>
                      </a:r>
                      <a:r>
                        <a:rPr lang="en-US" altLang="ja-JP" sz="1800" dirty="0"/>
                        <a:t>push</a:t>
                      </a:r>
                      <a:r>
                        <a:rPr lang="ja-JP" altLang="en-US" sz="1800" dirty="0"/>
                        <a:t>をする</a:t>
                      </a:r>
                      <a:r>
                        <a:rPr lang="en-US" altLang="ja-JP" sz="1800" dirty="0"/>
                        <a:t> (git</a:t>
                      </a:r>
                      <a:r>
                        <a:rPr lang="ja-JP" altLang="en-US" sz="1800" dirty="0"/>
                        <a:t>のコマンド</a:t>
                      </a:r>
                      <a:r>
                        <a:rPr lang="en-US" altLang="ja-JP" sz="1800" dirty="0"/>
                        <a:t>)</a:t>
                      </a:r>
                      <a:r>
                        <a:rPr lang="ja-JP" altLang="en-US" sz="1800" dirty="0"/>
                        <a:t>。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090488"/>
                  </a:ext>
                </a:extLst>
              </a:tr>
              <a:tr h="501357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/>
                        <a:t>実際のロボットで確認する。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52442"/>
                  </a:ext>
                </a:extLst>
              </a:tr>
              <a:tr h="865357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ja-JP" altLang="en-US" sz="1800" dirty="0"/>
                        <a:t>上手く動くなら終わり、動かなかったら、コードを</a:t>
                      </a:r>
                      <a:endParaRPr lang="en-US" altLang="ja-JP" sz="1800" dirty="0"/>
                    </a:p>
                    <a:p>
                      <a:pPr marL="0" indent="0" algn="ctr">
                        <a:buNone/>
                      </a:pPr>
                      <a:r>
                        <a:rPr lang="ja-JP" altLang="en-US" sz="1800" dirty="0"/>
                        <a:t>直して、３番からやり直す。</a:t>
                      </a:r>
                      <a:endParaRPr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0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019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3187</TotalTime>
  <Words>1729</Words>
  <Application>Microsoft Office PowerPoint</Application>
  <PresentationFormat>Widescreen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メイリオ</vt:lpstr>
      <vt:lpstr>Arial</vt:lpstr>
      <vt:lpstr>Trebuchet MS</vt:lpstr>
      <vt:lpstr>Wingdings 3</vt:lpstr>
      <vt:lpstr>Facet</vt:lpstr>
      <vt:lpstr>戦略勉強会</vt:lpstr>
      <vt:lpstr>始めに</vt:lpstr>
      <vt:lpstr>PowerPoint Presentation</vt:lpstr>
      <vt:lpstr>戦略と行動決定の違い</vt:lpstr>
      <vt:lpstr>今回の目標</vt:lpstr>
      <vt:lpstr>今日の流れ</vt:lpstr>
      <vt:lpstr>戦略とは</vt:lpstr>
      <vt:lpstr>戦略をやるメリット</vt:lpstr>
      <vt:lpstr>やっていることは単純に</vt:lpstr>
      <vt:lpstr>必要なこと </vt:lpstr>
      <vt:lpstr>戦略の闇を知る</vt:lpstr>
      <vt:lpstr>やる事は単純だけど、 大体誰もやりたくない</vt:lpstr>
      <vt:lpstr>PowerPoint Presentation</vt:lpstr>
      <vt:lpstr>PowerPoint Presentation</vt:lpstr>
      <vt:lpstr>PowerPoint Presentation</vt:lpstr>
      <vt:lpstr>何故そんなに長いか？</vt:lpstr>
      <vt:lpstr>つまり、戦略の闇はただコードの行数が思った以上の長いこと。</vt:lpstr>
      <vt:lpstr>簡単に考える (アドバイス)</vt:lpstr>
      <vt:lpstr>今後の勉強方向</vt:lpstr>
      <vt:lpstr>質問をしたいなら、 今が一番適切です</vt:lpstr>
      <vt:lpstr>楽しいことをやる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戦略勉強会</dc:title>
  <dc:creator>kuen1</dc:creator>
  <cp:lastModifiedBy> </cp:lastModifiedBy>
  <cp:revision>55</cp:revision>
  <dcterms:created xsi:type="dcterms:W3CDTF">2018-08-04T04:56:39Z</dcterms:created>
  <dcterms:modified xsi:type="dcterms:W3CDTF">2018-08-10T00:03:57Z</dcterms:modified>
</cp:coreProperties>
</file>