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0" r:id="rId18"/>
    <p:sldId id="269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8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108D-D047-43D4-BBE5-E0FF45A50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82788"/>
            <a:ext cx="7766936" cy="1646302"/>
          </a:xfrm>
        </p:spPr>
        <p:txBody>
          <a:bodyPr/>
          <a:lstStyle/>
          <a:p>
            <a:pPr algn="ctr"/>
            <a:r>
              <a:rPr lang="ja-JP" altLang="en-US" sz="6000" dirty="0"/>
              <a:t>戦略勉強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10252-A206-4A85-AA09-864407E4A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2018/08/17</a:t>
            </a:r>
          </a:p>
        </p:txBody>
      </p:sp>
    </p:spTree>
    <p:extLst>
      <p:ext uri="{BB962C8B-B14F-4D97-AF65-F5344CB8AC3E}">
        <p14:creationId xmlns:p14="http://schemas.microsoft.com/office/powerpoint/2010/main" val="363830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F1B-25A0-41A2-96AE-439044CC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戦略で使われる</a:t>
            </a:r>
            <a:r>
              <a:rPr lang="en-US" altLang="ja-JP" sz="4400" dirty="0"/>
              <a:t>Python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4387-A615-4BA9-85C6-76CEC84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328"/>
            <a:ext cx="8596668" cy="4519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戦略で使われている</a:t>
            </a:r>
            <a:r>
              <a:rPr lang="en-US" altLang="ja-JP" sz="2400" dirty="0"/>
              <a:t>python</a:t>
            </a:r>
            <a:r>
              <a:rPr lang="ja-JP" altLang="en-US" sz="2400" dirty="0"/>
              <a:t>は他の</a:t>
            </a:r>
            <a:r>
              <a:rPr lang="en-US" altLang="ja-JP" sz="2400" dirty="0"/>
              <a:t>Module</a:t>
            </a:r>
            <a:r>
              <a:rPr lang="ja-JP" altLang="en-US" sz="2400" dirty="0"/>
              <a:t>から関数を引っ張って、使うじゃなくて、</a:t>
            </a:r>
            <a:r>
              <a:rPr lang="ja-JP" altLang="en-US" sz="2400" dirty="0">
                <a:solidFill>
                  <a:srgbClr val="FF0000"/>
                </a:solidFill>
              </a:rPr>
              <a:t>ほぼ</a:t>
            </a:r>
            <a:r>
              <a:rPr lang="en-US" altLang="ja-JP" sz="2400" dirty="0">
                <a:solidFill>
                  <a:srgbClr val="FF0000"/>
                </a:solidFill>
              </a:rPr>
              <a:t>python</a:t>
            </a:r>
            <a:r>
              <a:rPr lang="ja-JP" altLang="en-US" sz="2400" dirty="0">
                <a:solidFill>
                  <a:srgbClr val="FF0000"/>
                </a:solidFill>
              </a:rPr>
              <a:t>の最初から何も</a:t>
            </a:r>
            <a:r>
              <a:rPr lang="en-US" altLang="ja-JP" sz="2400" dirty="0">
                <a:solidFill>
                  <a:srgbClr val="FF0000"/>
                </a:solidFill>
              </a:rPr>
              <a:t>import</a:t>
            </a:r>
            <a:r>
              <a:rPr lang="ja-JP" altLang="en-US" sz="2400" dirty="0">
                <a:solidFill>
                  <a:srgbClr val="FF0000"/>
                </a:solidFill>
              </a:rPr>
              <a:t>しなくても使えるもの</a:t>
            </a:r>
            <a:r>
              <a:rPr lang="ja-JP" altLang="en-US" sz="2400" dirty="0">
                <a:solidFill>
                  <a:schemeClr val="tx1"/>
                </a:solidFill>
              </a:rPr>
              <a:t>を使い、自分のが作りたい戦略を作る。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簡単に言うと、</a:t>
            </a:r>
            <a:r>
              <a:rPr lang="ja-JP" altLang="en-US" sz="2400" dirty="0">
                <a:solidFill>
                  <a:srgbClr val="FF0000"/>
                </a:solidFill>
              </a:rPr>
              <a:t>ただの</a:t>
            </a:r>
            <a:r>
              <a:rPr lang="en-US" altLang="ja-JP" sz="2400" dirty="0" err="1">
                <a:solidFill>
                  <a:srgbClr val="FF0000"/>
                </a:solidFill>
              </a:rPr>
              <a:t>define,dictionary,for,while</a:t>
            </a:r>
            <a:r>
              <a:rPr lang="ja-JP" altLang="en-US" sz="2400" dirty="0">
                <a:solidFill>
                  <a:srgbClr val="FF0000"/>
                </a:solidFill>
              </a:rPr>
              <a:t>ループ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Advance</a:t>
            </a:r>
            <a:r>
              <a:rPr lang="ja-JP" altLang="en-US" sz="2400" dirty="0">
                <a:solidFill>
                  <a:srgbClr val="FF0000"/>
                </a:solidFill>
              </a:rPr>
              <a:t>の使い方でコードを書く</a:t>
            </a:r>
            <a:r>
              <a:rPr lang="ja-JP" altLang="en-US" sz="2400" dirty="0">
                <a:solidFill>
                  <a:schemeClr val="tx1"/>
                </a:solidFill>
              </a:rPr>
              <a:t>だけ。もちろん、</a:t>
            </a:r>
            <a:r>
              <a:rPr lang="ja-JP" altLang="en-US" sz="2400" dirty="0">
                <a:solidFill>
                  <a:srgbClr val="FF0000"/>
                </a:solidFill>
              </a:rPr>
              <a:t>よく使われる</a:t>
            </a:r>
            <a:r>
              <a:rPr lang="en-US" altLang="ja-JP" sz="2400" dirty="0">
                <a:solidFill>
                  <a:srgbClr val="FF0000"/>
                </a:solidFill>
              </a:rPr>
              <a:t>Module</a:t>
            </a:r>
            <a:r>
              <a:rPr lang="ja-JP" altLang="en-US" sz="2400" dirty="0">
                <a:solidFill>
                  <a:srgbClr val="FF0000"/>
                </a:solidFill>
              </a:rPr>
              <a:t>は</a:t>
            </a:r>
            <a:r>
              <a:rPr lang="en-US" altLang="ja-JP" sz="2400" dirty="0">
                <a:solidFill>
                  <a:srgbClr val="FF0000"/>
                </a:solidFill>
              </a:rPr>
              <a:t>sys</a:t>
            </a:r>
            <a:r>
              <a:rPr lang="ja-JP" altLang="en-US" sz="2400" dirty="0">
                <a:solidFill>
                  <a:srgbClr val="FF0000"/>
                </a:solidFill>
              </a:rPr>
              <a:t>と</a:t>
            </a:r>
            <a:r>
              <a:rPr lang="en-US" altLang="ja-JP" sz="2400" dirty="0">
                <a:solidFill>
                  <a:srgbClr val="FF0000"/>
                </a:solidFill>
              </a:rPr>
              <a:t>math</a:t>
            </a:r>
            <a:r>
              <a:rPr lang="ja-JP" altLang="en-US" sz="2400" dirty="0">
                <a:solidFill>
                  <a:schemeClr val="tx1"/>
                </a:solidFill>
              </a:rPr>
              <a:t>も使われるけど、</a:t>
            </a:r>
            <a:r>
              <a:rPr lang="ja-JP" altLang="en-US" sz="2400" dirty="0">
                <a:solidFill>
                  <a:srgbClr val="FF0000"/>
                </a:solidFill>
              </a:rPr>
              <a:t>戦略の</a:t>
            </a:r>
            <a:r>
              <a:rPr lang="en-US" altLang="ja-JP" sz="2400" dirty="0">
                <a:solidFill>
                  <a:srgbClr val="FF0000"/>
                </a:solidFill>
              </a:rPr>
              <a:t>8</a:t>
            </a:r>
            <a:r>
              <a:rPr lang="ja-JP" altLang="en-US" sz="2400" dirty="0">
                <a:solidFill>
                  <a:srgbClr val="FF0000"/>
                </a:solidFill>
              </a:rPr>
              <a:t>割は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Object-oriented</a:t>
            </a:r>
            <a:r>
              <a:rPr lang="ja-JP" altLang="en-US" sz="2400" dirty="0">
                <a:solidFill>
                  <a:srgbClr val="FF0000"/>
                </a:solidFill>
              </a:rPr>
              <a:t>プログラミングとして、書かれる</a:t>
            </a:r>
            <a:r>
              <a:rPr lang="ja-JP" altLang="en-US" sz="2400" dirty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</a:rPr>
              <a:t>Python</a:t>
            </a:r>
            <a:r>
              <a:rPr lang="ja-JP" altLang="en-US" sz="2400" dirty="0">
                <a:solidFill>
                  <a:schemeClr val="tx1"/>
                </a:solidFill>
              </a:rPr>
              <a:t>の高機能　</a:t>
            </a:r>
            <a:r>
              <a:rPr lang="en-US" altLang="ja-JP" sz="2400" dirty="0">
                <a:solidFill>
                  <a:schemeClr val="tx1"/>
                </a:solidFill>
              </a:rPr>
              <a:t>lambda, generator, yield, ABC, decorator,…</a:t>
            </a:r>
            <a:r>
              <a:rPr lang="ja-JP" altLang="en-US" sz="2400" dirty="0">
                <a:solidFill>
                  <a:schemeClr val="tx1"/>
                </a:solidFill>
              </a:rPr>
              <a:t>も使われている。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7C4-4A6B-4F7A-A715-871AE2E6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86" y="1782184"/>
            <a:ext cx="8596668" cy="347830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 oriented </a:t>
            </a:r>
            <a:br>
              <a:rPr lang="en-US" sz="4800" dirty="0"/>
            </a:br>
            <a:r>
              <a:rPr lang="en-US" sz="4800" dirty="0"/>
              <a:t>programming </a:t>
            </a:r>
            <a:br>
              <a:rPr lang="en-US" sz="4800" dirty="0"/>
            </a:br>
            <a:r>
              <a:rPr lang="en-US" sz="4800" dirty="0"/>
              <a:t>(</a:t>
            </a:r>
            <a:r>
              <a:rPr lang="ja-JP" altLang="en-US" sz="4800" dirty="0"/>
              <a:t>オブジェクト指向</a:t>
            </a:r>
            <a:br>
              <a:rPr lang="en-US" altLang="ja-JP" sz="4800" dirty="0"/>
            </a:br>
            <a:r>
              <a:rPr lang="ja-JP" altLang="en-US" sz="4800" dirty="0"/>
              <a:t>プログラミング</a:t>
            </a:r>
            <a:r>
              <a:rPr lang="en-US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93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CA97-F854-4D9A-8DDE-A5E72A5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ここからは難しい内容かもしれないので、</a:t>
            </a:r>
            <a:br>
              <a:rPr lang="en-US" altLang="ja-JP" dirty="0"/>
            </a:br>
            <a:r>
              <a:rPr lang="ja-JP" altLang="en-US" dirty="0"/>
              <a:t>ゆっくり説明します。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6F53-3579-4E69-AC24-4736A184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Object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oriented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/>
              <a:t>programming(</a:t>
            </a:r>
            <a:r>
              <a:rPr lang="en-US" altLang="ja-JP" sz="2400" dirty="0">
                <a:solidFill>
                  <a:srgbClr val="FF0000"/>
                </a:solidFill>
              </a:rPr>
              <a:t>OOP</a:t>
            </a:r>
            <a:r>
              <a:rPr lang="en-US" altLang="ja-JP" sz="2400" dirty="0"/>
              <a:t>)</a:t>
            </a:r>
            <a:r>
              <a:rPr lang="ja-JP" altLang="en-US" sz="2400" dirty="0"/>
              <a:t>はある</a:t>
            </a:r>
            <a:r>
              <a:rPr lang="en-US" altLang="ja-JP" sz="2400" dirty="0">
                <a:solidFill>
                  <a:srgbClr val="FF0000"/>
                </a:solidFill>
              </a:rPr>
              <a:t>object(</a:t>
            </a:r>
            <a:r>
              <a:rPr lang="ja-JP" altLang="en-US" sz="2400" dirty="0">
                <a:solidFill>
                  <a:srgbClr val="FF0000"/>
                </a:solidFill>
              </a:rPr>
              <a:t>もの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ja-JP" altLang="en-US" sz="2400" dirty="0">
                <a:solidFill>
                  <a:srgbClr val="FF0000"/>
                </a:solidFill>
              </a:rPr>
              <a:t>の概念に基づいて</a:t>
            </a:r>
            <a:r>
              <a:rPr lang="ja-JP" altLang="en-US" sz="2400" dirty="0"/>
              <a:t>、プログラムを書く。つまり、</a:t>
            </a:r>
            <a:r>
              <a:rPr lang="ja-JP" altLang="en-US" sz="2400" dirty="0">
                <a:solidFill>
                  <a:srgbClr val="FF0000"/>
                </a:solidFill>
              </a:rPr>
              <a:t>作り出された変換や関数はそのもの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者、物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ja-JP" altLang="en-US" sz="2400" dirty="0">
                <a:solidFill>
                  <a:srgbClr val="FF0000"/>
                </a:solidFill>
              </a:rPr>
              <a:t>の代表的なものになる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: </a:t>
            </a:r>
            <a:r>
              <a:rPr lang="ja-JP" altLang="en-US" sz="2400" dirty="0"/>
              <a:t>変数名はサッカー選手の番号、位置、名前、など。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  </a:t>
            </a:r>
            <a:r>
              <a:rPr lang="ja-JP" altLang="en-US" sz="2400" dirty="0"/>
              <a:t>関数名は選手の動き、キック、ロールを決める、歩く、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など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7898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ECEB-5386-4641-B6FA-D46A7D1F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5609"/>
            <a:ext cx="8596668" cy="574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OOP</a:t>
            </a:r>
            <a:r>
              <a:rPr lang="ja-JP" altLang="en-US" sz="3600" dirty="0">
                <a:solidFill>
                  <a:srgbClr val="FF0000"/>
                </a:solidFill>
              </a:rPr>
              <a:t>で主に使われるものは</a:t>
            </a:r>
            <a:r>
              <a:rPr lang="en-US" altLang="ja-JP" sz="3600" dirty="0">
                <a:solidFill>
                  <a:srgbClr val="FF0000"/>
                </a:solidFill>
              </a:rPr>
              <a:t>Class</a:t>
            </a:r>
            <a:r>
              <a:rPr lang="ja-JP" altLang="en-US" sz="3600" dirty="0"/>
              <a:t>である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Class</a:t>
            </a:r>
            <a:r>
              <a:rPr lang="ja-JP" altLang="en-US" sz="2400" dirty="0"/>
              <a:t>は簡単にイメージすると、</a:t>
            </a:r>
            <a:r>
              <a:rPr lang="ja-JP" altLang="en-US" sz="2400" dirty="0">
                <a:solidFill>
                  <a:srgbClr val="FF0000"/>
                </a:solidFill>
              </a:rPr>
              <a:t>データを管理するもの</a:t>
            </a:r>
            <a:r>
              <a:rPr lang="ja-JP" altLang="en-US" sz="2400" dirty="0"/>
              <a:t>である。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の中のデータ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変数、関数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ja-JP" altLang="en-US" sz="2400" dirty="0">
                <a:solidFill>
                  <a:srgbClr val="FF0000"/>
                </a:solidFill>
              </a:rPr>
              <a:t>は全て共通する</a:t>
            </a:r>
            <a:r>
              <a:rPr lang="ja-JP" altLang="en-US" sz="2400" dirty="0"/>
              <a:t>。つまり、</a:t>
            </a:r>
            <a:r>
              <a:rPr lang="en-US" altLang="ja-JP" sz="2400" dirty="0"/>
              <a:t>class</a:t>
            </a:r>
            <a:r>
              <a:rPr lang="ja-JP" altLang="en-US" sz="2400" dirty="0"/>
              <a:t>を使うことによって、ある</a:t>
            </a:r>
            <a:r>
              <a:rPr lang="en-US" altLang="ja-JP" sz="2400" dirty="0">
                <a:solidFill>
                  <a:srgbClr val="FF0000"/>
                </a:solidFill>
              </a:rPr>
              <a:t>object</a:t>
            </a:r>
            <a:r>
              <a:rPr lang="ja-JP" altLang="en-US" sz="2400" dirty="0">
                <a:solidFill>
                  <a:srgbClr val="FF0000"/>
                </a:solidFill>
              </a:rPr>
              <a:t>を綺麗に作ることが出来る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Class</a:t>
            </a:r>
            <a:r>
              <a:rPr lang="ja-JP" altLang="en-US" sz="2400" dirty="0"/>
              <a:t>は</a:t>
            </a:r>
            <a:r>
              <a:rPr lang="en-US" altLang="ja-JP" sz="2400" dirty="0">
                <a:solidFill>
                  <a:srgbClr val="FF0000"/>
                </a:solidFill>
              </a:rPr>
              <a:t>object</a:t>
            </a:r>
            <a:r>
              <a:rPr lang="ja-JP" altLang="en-US" sz="2400" dirty="0">
                <a:solidFill>
                  <a:srgbClr val="FF0000"/>
                </a:solidFill>
              </a:rPr>
              <a:t>の概念か設計図</a:t>
            </a:r>
            <a:r>
              <a:rPr lang="ja-JP" altLang="en-US" sz="2400" dirty="0"/>
              <a:t>と認識することもあるかな。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次に</a:t>
            </a:r>
            <a:r>
              <a:rPr lang="en-US" altLang="ja-JP" sz="2400" dirty="0"/>
              <a:t>python</a:t>
            </a:r>
            <a:r>
              <a:rPr lang="ja-JP" altLang="en-US" sz="2400" dirty="0"/>
              <a:t>と</a:t>
            </a:r>
            <a:r>
              <a:rPr lang="en-US" altLang="ja-JP" sz="2400" dirty="0"/>
              <a:t>c</a:t>
            </a:r>
            <a:r>
              <a:rPr lang="ja-JP" altLang="en-US" sz="2400" dirty="0"/>
              <a:t>で使う例の写真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837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C0F-A402-4BA0-97E6-6757D4B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</a:t>
            </a:r>
            <a:endParaRPr lang="en-US" dirty="0"/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F5A2CB2F-8BB6-49D0-A77E-548655E1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988"/>
            <a:ext cx="12117203" cy="6943988"/>
          </a:xfrm>
        </p:spPr>
      </p:pic>
    </p:spTree>
    <p:extLst>
      <p:ext uri="{BB962C8B-B14F-4D97-AF65-F5344CB8AC3E}">
        <p14:creationId xmlns:p14="http://schemas.microsoft.com/office/powerpoint/2010/main" val="100646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BE1-676C-4E88-AC49-558A34E4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9012B5-2AF5-4ADB-A1D2-83780D24B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" y="0"/>
            <a:ext cx="12183839" cy="6858000"/>
          </a:xfrm>
        </p:spPr>
      </p:pic>
    </p:spTree>
    <p:extLst>
      <p:ext uri="{BB962C8B-B14F-4D97-AF65-F5344CB8AC3E}">
        <p14:creationId xmlns:p14="http://schemas.microsoft.com/office/powerpoint/2010/main" val="378164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1FC0-121D-4129-A761-E236F90E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6349"/>
            <a:ext cx="8596668" cy="5385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の変数や関数は一回宣言すれば、後は何回使っても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大丈夫</a:t>
            </a:r>
            <a:r>
              <a:rPr lang="ja-JP" altLang="en-US" sz="2400" dirty="0"/>
              <a:t>。後は、</a:t>
            </a:r>
            <a:r>
              <a:rPr lang="en-US" altLang="ja-JP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の変数は</a:t>
            </a:r>
            <a:r>
              <a:rPr lang="en-US" altLang="ja-JP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の関数であると、全部使える</a:t>
            </a:r>
            <a:r>
              <a:rPr lang="ja-JP" altLang="en-US" sz="2400" dirty="0"/>
              <a:t>ので、とても便利です。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ja-JP" altLang="en-US" sz="2400" dirty="0"/>
              <a:t>の方は</a:t>
            </a:r>
            <a:r>
              <a:rPr lang="ja-JP" altLang="en-US" sz="2400" dirty="0">
                <a:solidFill>
                  <a:srgbClr val="FF0000"/>
                </a:solidFill>
              </a:rPr>
              <a:t>使いたい変数が増えると同時に宣言回数が増える</a:t>
            </a:r>
            <a:r>
              <a:rPr lang="ja-JP" altLang="en-US" sz="2400" dirty="0"/>
              <a:t>ので、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ちょっと</a:t>
            </a:r>
            <a:r>
              <a:rPr lang="ja-JP" altLang="en-US" sz="2400" dirty="0">
                <a:solidFill>
                  <a:srgbClr val="FF0000"/>
                </a:solidFill>
              </a:rPr>
              <a:t>不便です</a:t>
            </a:r>
            <a:r>
              <a:rPr lang="ja-JP" altLang="en-US" sz="2400" dirty="0"/>
              <a:t>。</a:t>
            </a:r>
            <a:r>
              <a:rPr lang="en-US" altLang="ja-JP" sz="2400" dirty="0">
                <a:solidFill>
                  <a:srgbClr val="FF0000"/>
                </a:solidFill>
              </a:rPr>
              <a:t>Struct</a:t>
            </a:r>
            <a:r>
              <a:rPr lang="ja-JP" altLang="en-US" sz="2400" dirty="0">
                <a:solidFill>
                  <a:srgbClr val="FF0000"/>
                </a:solidFill>
              </a:rPr>
              <a:t>というデータ管理</a:t>
            </a:r>
            <a:r>
              <a:rPr lang="ja-JP" altLang="en-US" sz="2400" dirty="0"/>
              <a:t>も持つが、</a:t>
            </a:r>
            <a:r>
              <a:rPr lang="ja-JP" altLang="en-US" sz="2400" dirty="0">
                <a:solidFill>
                  <a:srgbClr val="FF0000"/>
                </a:solidFill>
              </a:rPr>
              <a:t>変数しか扱われていない</a:t>
            </a:r>
            <a:r>
              <a:rPr lang="ja-JP" altLang="en-US" sz="2400" dirty="0"/>
              <a:t>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4568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E04-68DC-42DF-8EEB-CA7D770F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5465A2-D797-49E4-A700-6A1F532F3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488" y="0"/>
            <a:ext cx="12364034" cy="6858000"/>
          </a:xfrm>
        </p:spPr>
      </p:pic>
    </p:spTree>
    <p:extLst>
      <p:ext uri="{BB962C8B-B14F-4D97-AF65-F5344CB8AC3E}">
        <p14:creationId xmlns:p14="http://schemas.microsoft.com/office/powerpoint/2010/main" val="267540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3A1A-FCCC-4403-9D73-11BEB28D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40975A-7AE3-45B9-8E5F-69324553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21" y="-95368"/>
            <a:ext cx="12150861" cy="6953368"/>
          </a:xfrm>
        </p:spPr>
      </p:pic>
    </p:spTree>
    <p:extLst>
      <p:ext uri="{BB962C8B-B14F-4D97-AF65-F5344CB8AC3E}">
        <p14:creationId xmlns:p14="http://schemas.microsoft.com/office/powerpoint/2010/main" val="307276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67D0-A62A-4808-A313-0DE5EE73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Class</a:t>
            </a:r>
            <a:r>
              <a:rPr lang="ja-JP" altLang="en-US" sz="4400" dirty="0"/>
              <a:t>の依存</a:t>
            </a:r>
            <a:r>
              <a:rPr lang="en-US" altLang="ja-JP" sz="4400" dirty="0"/>
              <a:t>(Inheritance)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1B43-729C-4B69-8AAD-AE47741B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簡単に言うと、親子関係です。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親の</a:t>
            </a:r>
            <a:r>
              <a:rPr lang="en-US" altLang="ja-JP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が子供の</a:t>
            </a:r>
            <a:r>
              <a:rPr lang="en-US" altLang="ja-JP" sz="2400" dirty="0">
                <a:solidFill>
                  <a:srgbClr val="FF0000"/>
                </a:solidFill>
              </a:rPr>
              <a:t>class</a:t>
            </a:r>
            <a:r>
              <a:rPr lang="ja-JP" altLang="en-US" sz="2400" dirty="0">
                <a:solidFill>
                  <a:srgbClr val="FF0000"/>
                </a:solidFill>
              </a:rPr>
              <a:t>に代入</a:t>
            </a:r>
            <a:r>
              <a:rPr lang="ja-JP" altLang="en-US" sz="2400" dirty="0"/>
              <a:t>すると、</a:t>
            </a:r>
            <a:r>
              <a:rPr lang="ja-JP" altLang="en-US" sz="2400" dirty="0">
                <a:solidFill>
                  <a:srgbClr val="FF0000"/>
                </a:solidFill>
              </a:rPr>
              <a:t>子供が親子からのすべてを受け取る</a:t>
            </a:r>
            <a:r>
              <a:rPr lang="ja-JP" altLang="en-US" sz="2400" dirty="0"/>
              <a:t>ことが出来る</a:t>
            </a:r>
            <a:r>
              <a:rPr lang="en-US" altLang="ja-JP" sz="2400" dirty="0"/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遺伝子みたい</a:t>
            </a:r>
            <a:r>
              <a:rPr lang="en-US" altLang="ja-JP" sz="2400" dirty="0"/>
              <a:t>)</a:t>
            </a:r>
            <a:r>
              <a:rPr lang="ja-JP" altLang="en-US" sz="2400" dirty="0"/>
              <a:t>。つまり、子供は</a:t>
            </a:r>
            <a:r>
              <a:rPr lang="ja-JP" altLang="en-US" sz="2400" dirty="0">
                <a:solidFill>
                  <a:srgbClr val="FF0000"/>
                </a:solidFill>
              </a:rPr>
              <a:t>親の全ての変数や関数を引継ぎ、使うことが出来る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王子様は自分の特別変数や関数を持ち、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王様になった後も王子様だったので、王子様の変数や関数を持つだけでなく、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王様の新しい変数や関数持っている。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0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435F-723D-4421-8640-192B00A1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24" y="307310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始めに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0921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C23-04BD-408E-AF7E-30E5078D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2CB6-935D-4D06-86EC-15F25905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2189-AB87-4A8C-AB05-9E76E333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1671"/>
            <a:ext cx="8596668" cy="5449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先ほど紹介した</a:t>
            </a:r>
            <a:r>
              <a:rPr lang="en-US" altLang="ja-JP" sz="2400" dirty="0">
                <a:solidFill>
                  <a:srgbClr val="FF0000"/>
                </a:solidFill>
              </a:rPr>
              <a:t>OOP</a:t>
            </a:r>
            <a:r>
              <a:rPr lang="ja-JP" altLang="en-US" sz="2400" dirty="0">
                <a:solidFill>
                  <a:srgbClr val="FF0000"/>
                </a:solidFill>
              </a:rPr>
              <a:t>は戦略で一番使われるものであるから、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後に</a:t>
            </a:r>
            <a:r>
              <a:rPr lang="en-US" altLang="ja-JP" sz="2400" dirty="0">
                <a:solidFill>
                  <a:srgbClr val="FF0000"/>
                </a:solidFill>
              </a:rPr>
              <a:t>google </a:t>
            </a:r>
            <a:r>
              <a:rPr lang="ja-JP" altLang="en-US" sz="2400" dirty="0">
                <a:solidFill>
                  <a:srgbClr val="FF0000"/>
                </a:solidFill>
              </a:rPr>
              <a:t>を使って</a:t>
            </a:r>
            <a:r>
              <a:rPr lang="ja-JP" altLang="en-US" sz="2400" dirty="0"/>
              <a:t>、</a:t>
            </a:r>
            <a:r>
              <a:rPr lang="ja-JP" altLang="en-US" sz="2400" dirty="0">
                <a:solidFill>
                  <a:srgbClr val="FF0000"/>
                </a:solidFill>
              </a:rPr>
              <a:t>調べて下さい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OOP</a:t>
            </a:r>
            <a:r>
              <a:rPr lang="ja-JP" altLang="en-US" sz="2400" dirty="0">
                <a:solidFill>
                  <a:srgbClr val="FF0000"/>
                </a:solidFill>
              </a:rPr>
              <a:t>をある程度理解し、前回のスライドに載っている知識もある程度出来たら、既に、開発出来るようになったので、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どんどん先輩に声掛けて、開発に参加しましょう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/>
              <a:t>前のスライドに</a:t>
            </a:r>
            <a:r>
              <a:rPr lang="en-US" sz="2400" dirty="0"/>
              <a:t>Python</a:t>
            </a:r>
            <a:r>
              <a:rPr lang="ja-JP" altLang="en-US" sz="2400" dirty="0"/>
              <a:t>の高機能はまず、自分で勉強し、分からなかったら、先輩に聞くという方向で独習してください。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32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E5C8-6679-4A3B-88CB-7C8A00A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勉強する方向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ED21-8664-4A13-8AD3-238B7C86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328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１．ロボカップでは</a:t>
            </a:r>
            <a:r>
              <a:rPr lang="ja-JP" altLang="en-US" sz="2400" dirty="0">
                <a:solidFill>
                  <a:srgbClr val="FF0000"/>
                </a:solidFill>
              </a:rPr>
              <a:t>一番適切なことは自分が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　やりたいことを探し</a:t>
            </a:r>
            <a:r>
              <a:rPr lang="ja-JP" altLang="en-US" sz="2400" dirty="0"/>
              <a:t>、そこから</a:t>
            </a:r>
            <a:r>
              <a:rPr lang="ja-JP" altLang="en-US" sz="2400" dirty="0">
                <a:solidFill>
                  <a:srgbClr val="FF0000"/>
                </a:solidFill>
              </a:rPr>
              <a:t>勉強する内容や方向を決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　める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２．</a:t>
            </a:r>
            <a:r>
              <a:rPr lang="ja-JP" altLang="en-US" sz="2400" dirty="0">
                <a:solidFill>
                  <a:srgbClr val="FF0000"/>
                </a:solidFill>
              </a:rPr>
              <a:t>先輩方はアドバイスしか教えれない</a:t>
            </a:r>
            <a:r>
              <a:rPr lang="ja-JP" altLang="en-US" sz="2400" dirty="0"/>
              <a:t>。一年生が知りた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いことを聞いて</a:t>
            </a:r>
            <a:r>
              <a:rPr lang="en-US" altLang="ja-JP" sz="2400" dirty="0"/>
              <a:t>(listen)</a:t>
            </a:r>
            <a:r>
              <a:rPr lang="ja-JP" altLang="en-US" sz="2400" dirty="0"/>
              <a:t>アドバイスをすることしかできな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983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6F5C-6565-4716-8285-D3CDA7A9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アドバイス</a:t>
            </a:r>
            <a:br>
              <a:rPr lang="en-US" altLang="ja-JP" sz="4400" dirty="0"/>
            </a:br>
            <a:r>
              <a:rPr lang="en-US" altLang="ja-JP" sz="3100" dirty="0"/>
              <a:t>(</a:t>
            </a:r>
            <a:r>
              <a:rPr lang="ja-JP" altLang="en-US" sz="3100" dirty="0"/>
              <a:t>勉強仕方</a:t>
            </a:r>
            <a:r>
              <a:rPr lang="en-US" altLang="ja-JP" sz="3100" dirty="0"/>
              <a:t>)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0F70-F316-4B9C-8FC7-F1ED4DE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１．</a:t>
            </a:r>
            <a:r>
              <a:rPr lang="en-US" altLang="ja-JP" sz="2400" dirty="0"/>
              <a:t>Python</a:t>
            </a:r>
            <a:r>
              <a:rPr lang="ja-JP" altLang="en-US" sz="2400" dirty="0"/>
              <a:t>の本読んで、基礎知識を学ぶ。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２．面白い事か興味を持つを探し、コードを書く。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(</a:t>
            </a:r>
            <a:r>
              <a:rPr lang="ja-JP" altLang="en-US" dirty="0"/>
              <a:t>先ほど紹介した</a:t>
            </a:r>
            <a:r>
              <a:rPr lang="en-US" altLang="ja-JP" dirty="0"/>
              <a:t>Module</a:t>
            </a:r>
            <a:r>
              <a:rPr lang="ja-JP" altLang="en-US" dirty="0"/>
              <a:t>を使い、</a:t>
            </a:r>
            <a:r>
              <a:rPr lang="en-US" altLang="ja-JP" dirty="0"/>
              <a:t>OOP</a:t>
            </a:r>
            <a:r>
              <a:rPr lang="ja-JP" altLang="en-US" dirty="0"/>
              <a:t>と合わせて何かを作る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ja-JP" altLang="en-US" sz="2400" dirty="0"/>
              <a:t>３．新しいものをどんどん学びながら、面白いもの作る。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作る事が大事、ちなみに俺は簡単なゲームの</a:t>
            </a:r>
            <a:r>
              <a:rPr lang="en-US" altLang="ja-JP" dirty="0"/>
              <a:t>AI</a:t>
            </a:r>
            <a:r>
              <a:rPr lang="ja-JP" altLang="en-US" dirty="0"/>
              <a:t>を</a:t>
            </a:r>
            <a:r>
              <a:rPr lang="en-US" altLang="ja-JP" dirty="0"/>
              <a:t>OOP</a:t>
            </a:r>
            <a:r>
              <a:rPr lang="ja-JP" altLang="en-US" dirty="0"/>
              <a:t>で作りながら勉強するスタイルです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400" dirty="0"/>
              <a:t>これはあくまでも戦略でのアドバイスだけだ。</a:t>
            </a:r>
            <a:endParaRPr lang="en-US" altLang="ja-JP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400" dirty="0"/>
              <a:t>全部を無職し、自分の勉強し方でやっても全然いい。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9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9749-AAD0-4B1F-96EA-7F6A6479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71" y="2628900"/>
            <a:ext cx="8596668" cy="1847850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dirty="0"/>
              <a:t>質問はあるなら、</a:t>
            </a:r>
            <a:br>
              <a:rPr lang="en-US" altLang="ja-JP" sz="4400" dirty="0"/>
            </a:br>
            <a:r>
              <a:rPr lang="ja-JP" altLang="en-US" sz="4400" dirty="0"/>
              <a:t>今が最適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000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970C-AE79-4AD4-ACFF-10C373EE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次回の内容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B9C8-F7D0-4D50-91CB-B07A4BE4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１．俺が思い出せる内容は一応これしかない。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次回の内容は一年生が決める？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決めれなかったら、松本に任せるつもり。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/>
              <a:t>２．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28</a:t>
            </a:r>
            <a:r>
              <a:rPr lang="ja-JP" altLang="en-US" sz="2400" dirty="0"/>
              <a:t>日に</a:t>
            </a:r>
            <a:r>
              <a:rPr lang="en-US" altLang="ja-JP" sz="2400" dirty="0"/>
              <a:t>AI</a:t>
            </a:r>
            <a:r>
              <a:rPr lang="ja-JP" altLang="en-US" sz="2400" dirty="0"/>
              <a:t>アルゴリズムの勉強会をするつもり。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dirty="0"/>
              <a:t>(Joshua</a:t>
            </a:r>
            <a:r>
              <a:rPr lang="ja-JP" altLang="en-US" dirty="0"/>
              <a:t>先輩の予定によって、変わるかもしれない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5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2C1B-DA11-4E8F-B68C-38A44871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今日の勉強会では</a:t>
            </a:r>
            <a:r>
              <a:rPr lang="en-US" altLang="ja-JP" sz="2800" dirty="0"/>
              <a:t>python</a:t>
            </a:r>
            <a:r>
              <a:rPr lang="ja-JP" altLang="en-US" sz="2800" dirty="0"/>
              <a:t>を教えるけど、コードは書かいて理解するというより、</a:t>
            </a:r>
            <a:r>
              <a:rPr lang="ja-JP" altLang="en-US" sz="2800" dirty="0">
                <a:solidFill>
                  <a:schemeClr val="accent5"/>
                </a:solidFill>
              </a:rPr>
              <a:t>内容を聞いてイメージする。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>
                <a:solidFill>
                  <a:schemeClr val="accent5"/>
                </a:solidFill>
              </a:rPr>
              <a:t>1</a:t>
            </a:r>
            <a:r>
              <a:rPr lang="ja-JP" altLang="en-US" sz="2800" dirty="0">
                <a:solidFill>
                  <a:schemeClr val="accent5"/>
                </a:solidFill>
              </a:rPr>
              <a:t>回聞いて、全部理解と覚えようとするのはやめる。</a:t>
            </a:r>
            <a:endParaRPr lang="en-US" altLang="ja-JP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1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B169-AE1F-4DBE-BFAC-910E4AAC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今日の流れ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D442-AAA6-4DC7-8F71-DC3AA354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１．</a:t>
            </a:r>
            <a:r>
              <a:rPr lang="en-US" altLang="ja-JP" sz="2400" dirty="0"/>
              <a:t>Python</a:t>
            </a:r>
            <a:r>
              <a:rPr lang="ja-JP" altLang="en-US" sz="2400" dirty="0"/>
              <a:t>言語の紹介</a:t>
            </a:r>
            <a:endParaRPr lang="en-US" altLang="ja-JP" sz="2400" dirty="0"/>
          </a:p>
          <a:p>
            <a:r>
              <a:rPr lang="ja-JP" altLang="en-US" sz="2400" dirty="0"/>
              <a:t>２．戦略の</a:t>
            </a:r>
            <a:r>
              <a:rPr lang="en-US" altLang="ja-JP" sz="2400" dirty="0"/>
              <a:t>Python</a:t>
            </a:r>
          </a:p>
          <a:p>
            <a:r>
              <a:rPr lang="ja-JP" altLang="en-US" sz="2400" dirty="0"/>
              <a:t>３．勉強する方向</a:t>
            </a:r>
            <a:endParaRPr lang="en-US" altLang="ja-JP" sz="2400" dirty="0"/>
          </a:p>
          <a:p>
            <a:r>
              <a:rPr lang="ja-JP" altLang="en-US" sz="2400" dirty="0"/>
              <a:t>４．次回の内容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4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70BD-FAF9-439B-9966-D1A73ECF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今日の目標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42C-6804-437E-B041-EE4466B1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１．スライドの内容の</a:t>
            </a:r>
            <a:r>
              <a:rPr lang="en-US" altLang="ja-JP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割を理解する。</a:t>
            </a:r>
            <a:endParaRPr lang="en-US" altLang="ja-JP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　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全部を理解しなくていい、半分だけでいい、残りの半分は後で、スライドを見ながら理解する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２．質問を聞くこと。</a:t>
            </a:r>
            <a:endParaRPr lang="en-US" altLang="ja-JP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一年生がどこまで理解したか、何ができたかは先輩たちが全く分からないので、質問をしないと、お互いを通じ合わない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51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57BF-7072-4600-BE08-FB973CDA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400" dirty="0"/>
              <a:t>Python</a:t>
            </a:r>
            <a:r>
              <a:rPr lang="ja-JP" altLang="en-US" sz="4400" dirty="0"/>
              <a:t>の紹介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0898-0BD1-4147-B2D2-8F6E6C01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Python</a:t>
            </a:r>
            <a:r>
              <a:rPr lang="ja-JP" altLang="en-US" sz="2400" dirty="0"/>
              <a:t>は２つバージョンがある。</a:t>
            </a:r>
            <a:r>
              <a:rPr lang="en-US" altLang="ja-JP" sz="2400" dirty="0">
                <a:solidFill>
                  <a:srgbClr val="FF0000"/>
                </a:solidFill>
              </a:rPr>
              <a:t>2</a:t>
            </a:r>
            <a:r>
              <a:rPr lang="ja-JP" altLang="en-US" sz="2400" dirty="0">
                <a:solidFill>
                  <a:srgbClr val="FF0000"/>
                </a:solidFill>
              </a:rPr>
              <a:t>と３</a:t>
            </a:r>
            <a:r>
              <a:rPr lang="ja-JP" altLang="en-US" sz="2400" dirty="0"/>
              <a:t>、戦略で</a:t>
            </a:r>
            <a:r>
              <a:rPr lang="ja-JP" altLang="en-US" sz="2400" dirty="0">
                <a:solidFill>
                  <a:srgbClr val="FF0000"/>
                </a:solidFill>
              </a:rPr>
              <a:t>使われるのが２だけ</a:t>
            </a:r>
            <a:r>
              <a:rPr lang="en-US" altLang="ja-JP" sz="2400" dirty="0"/>
              <a:t>(</a:t>
            </a:r>
            <a:r>
              <a:rPr lang="ja-JP" altLang="en-US" sz="2400" dirty="0"/>
              <a:t>今後は</a:t>
            </a:r>
            <a:r>
              <a:rPr lang="en-US" altLang="ja-JP" sz="2400" dirty="0"/>
              <a:t>3</a:t>
            </a:r>
            <a:r>
              <a:rPr lang="ja-JP" altLang="en-US" sz="2400" dirty="0"/>
              <a:t>にする</a:t>
            </a:r>
            <a:r>
              <a:rPr lang="en-US" altLang="ja-JP" sz="2400" dirty="0"/>
              <a:t>)</a:t>
            </a:r>
            <a:r>
              <a:rPr lang="ja-JP" altLang="en-US" sz="2400" dirty="0"/>
              <a:t>。だけど、使われている</a:t>
            </a:r>
            <a:r>
              <a:rPr lang="ja-JP" altLang="en-US" sz="2400" dirty="0">
                <a:solidFill>
                  <a:srgbClr val="FF0000"/>
                </a:solidFill>
              </a:rPr>
              <a:t>文法は</a:t>
            </a:r>
            <a:r>
              <a:rPr lang="en-US" altLang="ja-JP" sz="2400" dirty="0">
                <a:solidFill>
                  <a:srgbClr val="FF0000"/>
                </a:solidFill>
              </a:rPr>
              <a:t>python3</a:t>
            </a:r>
            <a:r>
              <a:rPr lang="ja-JP" altLang="en-US" sz="2400" dirty="0">
                <a:solidFill>
                  <a:srgbClr val="FF0000"/>
                </a:solidFill>
              </a:rPr>
              <a:t>の文法とそんなに変わらない</a:t>
            </a:r>
            <a:r>
              <a:rPr lang="ja-JP" altLang="en-US" sz="2400" dirty="0"/>
              <a:t>ので、</a:t>
            </a:r>
            <a:r>
              <a:rPr lang="en-US" altLang="ja-JP" sz="2400" dirty="0">
                <a:solidFill>
                  <a:srgbClr val="FF0000"/>
                </a:solidFill>
              </a:rPr>
              <a:t>python3</a:t>
            </a:r>
            <a:r>
              <a:rPr lang="ja-JP" altLang="en-US" sz="2400" dirty="0">
                <a:solidFill>
                  <a:srgbClr val="FF0000"/>
                </a:solidFill>
              </a:rPr>
              <a:t>を学んでも大丈夫です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違いところは</a:t>
            </a:r>
            <a:r>
              <a:rPr lang="en-US" altLang="ja-JP" sz="2400" dirty="0">
                <a:solidFill>
                  <a:srgbClr val="FF0000"/>
                </a:solidFill>
              </a:rPr>
              <a:t>google</a:t>
            </a:r>
            <a:r>
              <a:rPr lang="ja-JP" altLang="en-US" sz="2400" dirty="0">
                <a:solidFill>
                  <a:srgbClr val="FF0000"/>
                </a:solidFill>
              </a:rPr>
              <a:t>した方が分かりやすい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。ざっくりいうと、</a:t>
            </a:r>
            <a:r>
              <a:rPr lang="ja-JP" altLang="en-US" sz="2400" dirty="0">
                <a:solidFill>
                  <a:srgbClr val="FF0000"/>
                </a:solidFill>
              </a:rPr>
              <a:t>２は</a:t>
            </a:r>
            <a:r>
              <a:rPr lang="en-US" altLang="ja-JP" sz="2400" dirty="0">
                <a:solidFill>
                  <a:srgbClr val="FF0000"/>
                </a:solidFill>
              </a:rPr>
              <a:t>python</a:t>
            </a:r>
            <a:r>
              <a:rPr lang="ja-JP" altLang="en-US" sz="2400" dirty="0">
                <a:solidFill>
                  <a:srgbClr val="FF0000"/>
                </a:solidFill>
              </a:rPr>
              <a:t>の本質</a:t>
            </a:r>
            <a:r>
              <a:rPr lang="ja-JP" altLang="en-US" sz="2400" dirty="0">
                <a:solidFill>
                  <a:schemeClr val="tx1"/>
                </a:solidFill>
              </a:rPr>
              <a:t>、３は２の悪い点を直し、ちょっと他のものを足したものだ。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6118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886B-E00C-4F9A-9160-CEE59131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497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</a:t>
            </a:r>
            <a:r>
              <a:rPr lang="ja-JP" altLang="en-US" sz="4000" dirty="0"/>
              <a:t>と</a:t>
            </a:r>
            <a:r>
              <a:rPr lang="en-US" altLang="ja-JP" sz="4000" dirty="0"/>
              <a:t>C++</a:t>
            </a:r>
            <a:r>
              <a:rPr lang="ja-JP" altLang="en-US" sz="4000" dirty="0"/>
              <a:t>はプログラミング言語だと言うと、</a:t>
            </a:r>
            <a:br>
              <a:rPr lang="en-US" altLang="ja-JP" sz="4000" dirty="0"/>
            </a:br>
            <a:r>
              <a:rPr lang="en-US" altLang="ja-JP" sz="4000" dirty="0"/>
              <a:t>Python</a:t>
            </a:r>
            <a:r>
              <a:rPr lang="ja-JP" altLang="en-US" sz="4000" dirty="0"/>
              <a:t>は英語だ</a:t>
            </a:r>
            <a:r>
              <a:rPr lang="ja-JP" altLang="en-US" dirty="0"/>
              <a:t>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670-24FF-4627-BB50-CEEBAA82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いい</a:t>
            </a:r>
            <a:r>
              <a:rPr lang="en-US" altLang="ja-JP" sz="2800" dirty="0"/>
              <a:t>python</a:t>
            </a:r>
            <a:r>
              <a:rPr lang="ja-JP" altLang="en-US" sz="2800" dirty="0"/>
              <a:t>コードは</a:t>
            </a:r>
            <a:r>
              <a:rPr lang="en-US" altLang="ja-JP" sz="2800" dirty="0"/>
              <a:t>1</a:t>
            </a:r>
            <a:r>
              <a:rPr lang="ja-JP" altLang="en-US" sz="2800" dirty="0"/>
              <a:t>行のコードが英語の</a:t>
            </a:r>
            <a:r>
              <a:rPr lang="en-US" altLang="ja-JP" sz="2800" dirty="0"/>
              <a:t>1</a:t>
            </a:r>
            <a:r>
              <a:rPr lang="ja-JP" altLang="en-US" sz="2800" dirty="0"/>
              <a:t>つの文と考えれる。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英語と</a:t>
            </a:r>
            <a:r>
              <a:rPr lang="en-US" altLang="ja-JP" sz="2800" dirty="0"/>
              <a:t>python</a:t>
            </a:r>
            <a:r>
              <a:rPr lang="ja-JP" altLang="en-US" sz="2800" dirty="0"/>
              <a:t>はマ</a:t>
            </a:r>
            <a:r>
              <a:rPr lang="ja-JP" altLang="en-US" sz="2800" dirty="0">
                <a:solidFill>
                  <a:srgbClr val="FF0000"/>
                </a:solidFill>
              </a:rPr>
              <a:t>スターするのは難しい</a:t>
            </a:r>
            <a:r>
              <a:rPr lang="ja-JP" altLang="en-US" sz="2800" dirty="0"/>
              <a:t>けど、</a:t>
            </a:r>
            <a:r>
              <a:rPr lang="ja-JP" altLang="en-US" sz="2800" dirty="0">
                <a:solidFill>
                  <a:srgbClr val="FF0000"/>
                </a:solidFill>
              </a:rPr>
              <a:t>普通に使える程度は簡単だ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簡単なものであっても力を入れないと、理解は出来ない。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50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D7F7-C017-43AF-BF18-252C753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Python</a:t>
            </a:r>
            <a:r>
              <a:rPr lang="ja-JP" altLang="en-US" sz="4400" dirty="0"/>
              <a:t>のいい所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8059-0D52-4931-9415-D175BDEF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ja-JP" altLang="en-US" sz="2400" dirty="0"/>
              <a:t>と比べて、とても簡単、理解しやすいものである。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Python</a:t>
            </a:r>
            <a:r>
              <a:rPr lang="ja-JP" altLang="en-US" sz="2400" dirty="0"/>
              <a:t>を書くと、</a:t>
            </a:r>
            <a:r>
              <a:rPr lang="ja-JP" altLang="en-US" sz="2400" dirty="0">
                <a:solidFill>
                  <a:srgbClr val="FF0000"/>
                </a:solidFill>
              </a:rPr>
              <a:t>コードを書く力が上がる</a:t>
            </a:r>
            <a:r>
              <a:rPr lang="ja-JP" altLang="en-US" sz="2400" dirty="0"/>
              <a:t>。読めるかどうかは、書く人によって変わる。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便利な</a:t>
            </a:r>
            <a:r>
              <a:rPr lang="en-US" altLang="ja-JP" sz="2400" dirty="0">
                <a:solidFill>
                  <a:srgbClr val="FF0000"/>
                </a:solidFill>
              </a:rPr>
              <a:t>Module</a:t>
            </a:r>
            <a:r>
              <a:rPr lang="ja-JP" altLang="en-US" sz="2400" dirty="0">
                <a:solidFill>
                  <a:srgbClr val="FF0000"/>
                </a:solidFill>
              </a:rPr>
              <a:t>が多い</a:t>
            </a:r>
            <a:r>
              <a:rPr lang="ja-JP" altLang="en-US" sz="2400" dirty="0"/>
              <a:t>。文法がシンプルなので、</a:t>
            </a:r>
            <a:r>
              <a:rPr lang="ja-JP" altLang="en-US" sz="2400" dirty="0">
                <a:solidFill>
                  <a:srgbClr val="FF0000"/>
                </a:solidFill>
              </a:rPr>
              <a:t>作りたいもの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は自分の考え通り</a:t>
            </a:r>
            <a:r>
              <a:rPr lang="ja-JP" altLang="en-US" sz="2400" dirty="0"/>
              <a:t>に作れる。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そして、</a:t>
            </a:r>
            <a:r>
              <a:rPr lang="en-US" altLang="ja-JP" sz="2400" dirty="0">
                <a:solidFill>
                  <a:srgbClr val="FF0000"/>
                </a:solidFill>
              </a:rPr>
              <a:t>object-oriented </a:t>
            </a:r>
            <a:r>
              <a:rPr lang="ja-JP" altLang="en-US" sz="2400" dirty="0">
                <a:solidFill>
                  <a:srgbClr val="FF0000"/>
                </a:solidFill>
              </a:rPr>
              <a:t>プログラミングで</a:t>
            </a:r>
            <a:r>
              <a:rPr lang="ja-JP" altLang="en-US" sz="2400" dirty="0">
                <a:solidFill>
                  <a:schemeClr val="tx1"/>
                </a:solidFill>
              </a:rPr>
              <a:t>ある</a:t>
            </a:r>
            <a:r>
              <a:rPr lang="ja-JP" altLang="en-US" sz="2400" dirty="0"/>
              <a:t>から。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90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4B3-7654-451B-9DCA-1302B197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2306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dirty="0"/>
              <a:t>有名な</a:t>
            </a:r>
            <a:r>
              <a:rPr lang="en-US" altLang="ja-JP" sz="4400" dirty="0"/>
              <a:t>Module</a:t>
            </a:r>
            <a:r>
              <a:rPr lang="ja-JP" altLang="en-US" sz="4400" dirty="0"/>
              <a:t>の紹介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40-86C1-4160-BDA7-B051DED1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, SciPy         (</a:t>
            </a:r>
            <a:r>
              <a:rPr lang="ja-JP" altLang="en-US" dirty="0"/>
              <a:t>高機能の数学関数を持つ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Matplotlib              (data analysis)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                 (</a:t>
            </a:r>
            <a:r>
              <a:rPr lang="ja-JP" altLang="en-US" dirty="0"/>
              <a:t>ゲームを作る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Pyglet</a:t>
            </a:r>
            <a:r>
              <a:rPr lang="en-US" dirty="0"/>
              <a:t>, Panda3D     (3D</a:t>
            </a:r>
            <a:r>
              <a:rPr lang="ja-JP" altLang="en-US" dirty="0"/>
              <a:t>ゲームを作る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PyQt</a:t>
            </a:r>
            <a:r>
              <a:rPr lang="en-US" dirty="0"/>
              <a:t>                      (GUI</a:t>
            </a:r>
            <a:r>
              <a:rPr lang="ja-JP" altLang="en-US" dirty="0"/>
              <a:t>を簡単に作れる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Django                   (Web</a:t>
            </a:r>
            <a:r>
              <a:rPr lang="ja-JP" altLang="en-US" dirty="0"/>
              <a:t>を簡単に作れる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SimpleCV</a:t>
            </a:r>
            <a:r>
              <a:rPr lang="ja-JP" altLang="en-US" dirty="0"/>
              <a:t>　　　　  </a:t>
            </a:r>
            <a:r>
              <a:rPr lang="en-US" dirty="0"/>
              <a:t>(</a:t>
            </a:r>
            <a:r>
              <a:rPr lang="ja-JP" altLang="en-US" dirty="0"/>
              <a:t>画像認識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dirty="0" err="1"/>
              <a:t>Scrapy</a:t>
            </a:r>
            <a:r>
              <a:rPr lang="en-US" dirty="0"/>
              <a:t>                    (web scraping)</a:t>
            </a:r>
          </a:p>
          <a:p>
            <a:pPr marL="0" indent="0">
              <a:buNone/>
            </a:pPr>
            <a:r>
              <a:rPr lang="en-US" dirty="0" err="1"/>
              <a:t>Renpy</a:t>
            </a:r>
            <a:r>
              <a:rPr lang="en-US" dirty="0"/>
              <a:t>                     (visual novel, simulation game)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                   (</a:t>
            </a:r>
            <a:r>
              <a:rPr lang="ja-JP" altLang="en-US" dirty="0"/>
              <a:t>機械学習</a:t>
            </a:r>
            <a:r>
              <a:rPr lang="en-US" altLang="ja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41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1569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メイリオ</vt:lpstr>
      <vt:lpstr>Arial</vt:lpstr>
      <vt:lpstr>Trebuchet MS</vt:lpstr>
      <vt:lpstr>Wingdings 3</vt:lpstr>
      <vt:lpstr>Facet</vt:lpstr>
      <vt:lpstr>戦略勉強</vt:lpstr>
      <vt:lpstr>始めに</vt:lpstr>
      <vt:lpstr>PowerPoint Presentation</vt:lpstr>
      <vt:lpstr>今日の流れ</vt:lpstr>
      <vt:lpstr>今日の目標</vt:lpstr>
      <vt:lpstr>Pythonの紹介</vt:lpstr>
      <vt:lpstr>CとC++はプログラミング言語だと言うと、 Pythonは英語だ。</vt:lpstr>
      <vt:lpstr>Pythonのいい所</vt:lpstr>
      <vt:lpstr>有名なModuleの紹介</vt:lpstr>
      <vt:lpstr>戦略で使われるPython</vt:lpstr>
      <vt:lpstr>Object oriented  programming  (オブジェクト指向 プログラミング)</vt:lpstr>
      <vt:lpstr>ここからは難しい内容かもしれないので、 ゆっくり説明します。</vt:lpstr>
      <vt:lpstr>PowerPoint Presentation</vt:lpstr>
      <vt:lpstr>オブジェクト</vt:lpstr>
      <vt:lpstr>PowerPoint Presentation</vt:lpstr>
      <vt:lpstr>PowerPoint Presentation</vt:lpstr>
      <vt:lpstr>PowerPoint Presentation</vt:lpstr>
      <vt:lpstr>PowerPoint Presentation</vt:lpstr>
      <vt:lpstr>Classの依存(Inheritance)</vt:lpstr>
      <vt:lpstr>PowerPoint Presentation</vt:lpstr>
      <vt:lpstr>PowerPoint Presentation</vt:lpstr>
      <vt:lpstr>勉強する方向</vt:lpstr>
      <vt:lpstr>アドバイス (勉強仕方)</vt:lpstr>
      <vt:lpstr>質問はあるなら、 今が最適</vt:lpstr>
      <vt:lpstr>次回の内容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戦略勉強</dc:title>
  <dc:creator>kuen1</dc:creator>
  <cp:lastModifiedBy> </cp:lastModifiedBy>
  <cp:revision>30</cp:revision>
  <dcterms:created xsi:type="dcterms:W3CDTF">2018-08-16T15:46:59Z</dcterms:created>
  <dcterms:modified xsi:type="dcterms:W3CDTF">2018-08-16T20:58:18Z</dcterms:modified>
</cp:coreProperties>
</file>