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jpeg" ContentType="image/jpeg"/>
  <Override PartName="/ppt/media/image3.jpeg" ContentType="image/jpeg"/>
  <Override PartName="/ppt/media/image1.jpeg" ContentType="image/jpeg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720" y="-8640"/>
            <a:ext cx="12190680" cy="6866640"/>
            <a:chOff x="720" y="-8640"/>
            <a:chExt cx="1219068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506960" y="1882800"/>
            <a:ext cx="7766280" cy="16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90c226"/>
                </a:solidFill>
                <a:latin typeface="Trebuchet MS"/>
              </a:rPr>
              <a:t>戦略勉強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506960" y="4050720"/>
            <a:ext cx="776628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90c226"/>
                </a:solidFill>
                <a:latin typeface="Trebuchet MS"/>
              </a:rPr>
              <a:t>2018/08/17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0c226"/>
                </a:solidFill>
                <a:latin typeface="Trebuchet MS"/>
              </a:rPr>
              <a:t>戦略で使われる</a:t>
            </a:r>
            <a:r>
              <a:rPr b="0" lang="en-US" sz="4400" spc="-1" strike="noStrike">
                <a:solidFill>
                  <a:srgbClr val="90c226"/>
                </a:solidFill>
                <a:latin typeface="Trebuchet MS"/>
              </a:rPr>
              <a:t>Python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677160" y="1617480"/>
            <a:ext cx="8596080" cy="451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戦略で使われている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python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は他の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Module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から関数を引っ張って、使うじゃなくて、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ほぼ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python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の最初から何も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import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しなくても使えるもの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を使い、自分のが作りたい戦略を作る。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簡単に言うと、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ただの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define,dictionary,for,while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ループ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を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Advance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の使い方でコードを書く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だけ。もちろん、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よく使われる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Module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は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sys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と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math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も使われるけど、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戦略の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8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割は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Object-oriented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プログラミングとして、書かれる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Python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の高機能　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lambda, generator, yield, ABC, decorator,…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も使われている。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714960" y="1782360"/>
            <a:ext cx="8596080" cy="34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90c226"/>
                </a:solidFill>
                <a:latin typeface="Trebuchet MS"/>
              </a:rPr>
              <a:t>Object oriented </a:t>
            </a:r>
            <a:br/>
            <a:r>
              <a:rPr b="0" lang="en-US" sz="4800" spc="-1" strike="noStrike">
                <a:solidFill>
                  <a:srgbClr val="90c226"/>
                </a:solidFill>
                <a:latin typeface="Trebuchet MS"/>
              </a:rPr>
              <a:t>programming </a:t>
            </a:r>
            <a:br/>
            <a:r>
              <a:rPr b="0" lang="en-US" sz="4800" spc="-1" strike="noStrike">
                <a:solidFill>
                  <a:srgbClr val="90c226"/>
                </a:solidFill>
                <a:latin typeface="Trebuchet MS"/>
              </a:rPr>
              <a:t>(</a:t>
            </a:r>
            <a:r>
              <a:rPr b="0" lang="en-US" sz="4800" spc="-1" strike="noStrike">
                <a:solidFill>
                  <a:srgbClr val="90c226"/>
                </a:solidFill>
                <a:latin typeface="Trebuchet MS"/>
              </a:rPr>
              <a:t>オブジェクト指向</a:t>
            </a:r>
            <a:br/>
            <a:r>
              <a:rPr b="0" lang="en-US" sz="4800" spc="-1" strike="noStrike">
                <a:solidFill>
                  <a:srgbClr val="90c226"/>
                </a:solidFill>
                <a:latin typeface="Trebuchet MS"/>
              </a:rPr>
              <a:t>プログラミング</a:t>
            </a:r>
            <a:r>
              <a:rPr b="0" lang="en-US" sz="4800" spc="-1" strike="noStrike">
                <a:solidFill>
                  <a:srgbClr val="90c226"/>
                </a:solidFill>
                <a:latin typeface="Trebuchet MS"/>
              </a:rPr>
              <a:t>)</a:t>
            </a:r>
            <a:endParaRPr b="0" lang="en-US" sz="4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ここからはちょっと難しい内容ので、</a:t>
            </a:r>
            <a:br/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ゆっくり説明します。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Object oriented 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programming(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OOP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)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はある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object(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もの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)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の概念に基づいて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、プログラムを書く。つまり、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作り出された変換や関数はそのもの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(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者、物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)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の代表的なものになる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例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: 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変数名はサッカー選手の番号、位置、名前、など。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　  関数名は選手の動き、キック、ロールを決める、歩く、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　　など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77160" y="505440"/>
            <a:ext cx="8596080" cy="57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ff0000"/>
                </a:solidFill>
                <a:latin typeface="Trebuchet MS"/>
              </a:rPr>
              <a:t>OOP</a:t>
            </a:r>
            <a:r>
              <a:rPr b="0" lang="en-US" sz="3600" spc="-1" strike="noStrike">
                <a:solidFill>
                  <a:srgbClr val="ff0000"/>
                </a:solidFill>
                <a:latin typeface="Trebuchet MS"/>
              </a:rPr>
              <a:t>で主に使われるものは</a:t>
            </a:r>
            <a:r>
              <a:rPr b="0" lang="en-US" sz="3600" spc="-1" strike="noStrike">
                <a:solidFill>
                  <a:srgbClr val="ff0000"/>
                </a:solidFill>
                <a:latin typeface="Trebuchet MS"/>
              </a:rPr>
              <a:t>Class</a:t>
            </a: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である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Class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は簡単にイメージすると、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データを管理するもの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である。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Class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の中のデータ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(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変数、関数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)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は全て共通する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。つまり、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class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を使うことによって、ある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object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を綺麗に作ることが出来る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Class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は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object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の概念か設計図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と認識することもあるかな。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次に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python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と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で使う例の写真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オブジェクト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32" name="Content Placeholder 4" descr=""/>
          <p:cNvPicPr/>
          <p:nvPr/>
        </p:nvPicPr>
        <p:blipFill>
          <a:blip r:embed="rId1"/>
          <a:stretch/>
        </p:blipFill>
        <p:spPr>
          <a:xfrm>
            <a:off x="0" y="-86040"/>
            <a:ext cx="12116520" cy="69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Content Placeholder 4" descr=""/>
          <p:cNvPicPr/>
          <p:nvPr/>
        </p:nvPicPr>
        <p:blipFill>
          <a:blip r:embed="rId1"/>
          <a:stretch/>
        </p:blipFill>
        <p:spPr>
          <a:xfrm>
            <a:off x="8280" y="0"/>
            <a:ext cx="12183120" cy="68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77160" y="656280"/>
            <a:ext cx="8596080" cy="53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Class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の変数や関数は一回宣言すれば、後は何回使っても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大丈夫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。後は、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class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の変数は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class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の関数であると、全部使える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ので、とても便利です。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の方は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使いたい変数が増えると同時に宣言回数が増える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ので、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ちょっと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不便です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。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Struct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というデータ管理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も持つが、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変数しか扱われていない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。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Content Placeholder 4" descr=""/>
          <p:cNvPicPr/>
          <p:nvPr/>
        </p:nvPicPr>
        <p:blipFill>
          <a:blip r:embed="rId1"/>
          <a:stretch/>
        </p:blipFill>
        <p:spPr>
          <a:xfrm>
            <a:off x="-50400" y="0"/>
            <a:ext cx="12363480" cy="68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Content Placeholder 4" descr=""/>
          <p:cNvPicPr/>
          <p:nvPr/>
        </p:nvPicPr>
        <p:blipFill>
          <a:blip r:embed="rId1"/>
          <a:stretch/>
        </p:blipFill>
        <p:spPr>
          <a:xfrm>
            <a:off x="-11160" y="-95400"/>
            <a:ext cx="12150000" cy="695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0c226"/>
                </a:solidFill>
                <a:latin typeface="Trebuchet MS"/>
              </a:rPr>
              <a:t>Class</a:t>
            </a:r>
            <a:r>
              <a:rPr b="0" lang="en-US" sz="4400" spc="-1" strike="noStrike">
                <a:solidFill>
                  <a:srgbClr val="90c226"/>
                </a:solidFill>
                <a:latin typeface="Trebuchet MS"/>
              </a:rPr>
              <a:t>の依存</a:t>
            </a:r>
            <a:r>
              <a:rPr b="0" lang="en-US" sz="4400" spc="-1" strike="noStrike">
                <a:solidFill>
                  <a:srgbClr val="90c226"/>
                </a:solidFill>
                <a:latin typeface="Trebuchet MS"/>
              </a:rPr>
              <a:t>(Inheritance)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簡単に言うと、親子関係です。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親の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class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が子供の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class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に代入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すると、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子供が親子からのすべてを受け取る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ことが出来る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(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遺伝子みたい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)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。つまり、子供は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親の全ての変数や関数を引継ぎ、使うことが出来る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例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: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王子様は自分の特別変数や関数を持ち、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王様になった後も王子様だったので、王子様の変数や関数を持つだけでなく、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王様の新しい変数や関数持っている。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086120" y="307296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90c226"/>
                </a:solidFill>
                <a:latin typeface="Trebuchet MS"/>
              </a:rPr>
              <a:t>始めに</a:t>
            </a:r>
            <a:endParaRPr b="0" lang="en-US" sz="6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-25560" y="-53280"/>
            <a:ext cx="12278520" cy="691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677160" y="591840"/>
            <a:ext cx="8596080" cy="544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先ほど紹介した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OOP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は戦略で一番使われるものであるから、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後に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google 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を使って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、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調べて下さい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OOP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をある程度理解し、前回のスライドに載っている知識もある程度出来たら、既に、開発出来るようになったので、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どんどん先輩に声掛けて、開発に参加しましょう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前のスライドに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Python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の高機能はまず、自分で勉強し、分からなかったら、先輩に聞くという方向で独習してください。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0c226"/>
                </a:solidFill>
                <a:latin typeface="Trebuchet MS"/>
              </a:rPr>
              <a:t>勉強する方向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677160" y="2160720"/>
            <a:ext cx="8596080" cy="463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１．ロボカップでは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一番適切なことは自分が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　　やりたいことを探し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、そこから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勉強する内容や方向を決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　　める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２．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先輩方はアドバイスしか教えれない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。一年生が知りた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　　いことを聞いて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(listen)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アドバイスをすることしかできな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　　い。</a:t>
            </a:r>
            <a:endParaRPr b="0" lang="en-US" sz="2400" spc="-1" strike="noStrike"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0c226"/>
                </a:solidFill>
                <a:latin typeface="Trebuchet MS"/>
              </a:rPr>
              <a:t>アドバイス</a:t>
            </a:r>
            <a:br/>
            <a:r>
              <a:rPr b="0" lang="en-US" sz="3100" spc="-1" strike="noStrike">
                <a:solidFill>
                  <a:srgbClr val="90c226"/>
                </a:solidFill>
                <a:latin typeface="Trebuchet MS"/>
              </a:rPr>
              <a:t>(</a:t>
            </a:r>
            <a:r>
              <a:rPr b="0" lang="en-US" sz="3100" spc="-1" strike="noStrike">
                <a:solidFill>
                  <a:srgbClr val="90c226"/>
                </a:solidFill>
                <a:latin typeface="Trebuchet MS"/>
              </a:rPr>
              <a:t>勉強仕方</a:t>
            </a:r>
            <a:r>
              <a:rPr b="0" lang="en-US" sz="3100" spc="-1" strike="noStrike">
                <a:solidFill>
                  <a:srgbClr val="90c226"/>
                </a:solidFill>
                <a:latin typeface="Trebuchet MS"/>
              </a:rPr>
              <a:t>)</a:t>
            </a:r>
            <a:endParaRPr b="0" lang="en-US" sz="31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１．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Python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の本読んで、基礎知識を学ぶ。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２．面白い事か興味を持つを探し、コードを書く。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(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先ほど紹介した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Module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を使い、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OOP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と合わせて何かを作る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３．新しいものをどんどん学びながら、面白いもの作る。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(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作る事が大事、ちなみに俺は簡単なゲームの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AI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を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OOP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で作りながら勉強するスタイルです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これはあくまでも戦略でのアドバイスだけだ。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全部を無職し、自分の勉強し方でやっても全然いい。</a:t>
            </a:r>
            <a:endParaRPr b="0" lang="en-US" sz="2400" spc="-1" strike="noStrike"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977400" y="2629080"/>
            <a:ext cx="8596080" cy="18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0c226"/>
                </a:solidFill>
                <a:latin typeface="Trebuchet MS"/>
              </a:rPr>
              <a:t>質問はあるなら、</a:t>
            </a:r>
            <a:br/>
            <a:r>
              <a:rPr b="0" lang="en-US" sz="4400" spc="-1" strike="noStrike">
                <a:solidFill>
                  <a:srgbClr val="90c226"/>
                </a:solidFill>
                <a:latin typeface="Trebuchet MS"/>
              </a:rPr>
              <a:t>今が最適</a:t>
            </a:r>
            <a:endParaRPr b="0" lang="en-US" sz="4400" spc="-1" strike="noStrike"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0c226"/>
                </a:solidFill>
                <a:latin typeface="Trebuchet MS"/>
              </a:rPr>
              <a:t>次回の内容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１．俺が思い出せる内容は一応これしかない。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　　次回の内容は一年生が決める？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　　決めれなかったら、松本に任せるつもり。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２．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8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月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28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日に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AI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アルゴリズムの勉強会をするつもり。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　　　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(Joshua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先輩の予定によって、変わるかもしれない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Trebuchet MS"/>
              </a:rPr>
              <a:t>今日の勉強会では</a:t>
            </a:r>
            <a:r>
              <a:rPr b="0" lang="en-US" sz="2800" spc="-1" strike="noStrike">
                <a:solidFill>
                  <a:srgbClr val="ffffff"/>
                </a:solidFill>
                <a:latin typeface="Trebuchet MS"/>
              </a:rPr>
              <a:t>python</a:t>
            </a:r>
            <a:r>
              <a:rPr b="0" lang="en-US" sz="2800" spc="-1" strike="noStrike">
                <a:solidFill>
                  <a:srgbClr val="ffffff"/>
                </a:solidFill>
                <a:latin typeface="Trebuchet MS"/>
              </a:rPr>
              <a:t>を教えるけど、コードは書かいて理解するというより、</a:t>
            </a:r>
            <a:r>
              <a:rPr b="0" lang="en-US" sz="2800" spc="-1" strike="noStrike">
                <a:solidFill>
                  <a:srgbClr val="c42f1a"/>
                </a:solidFill>
                <a:latin typeface="Trebuchet MS"/>
              </a:rPr>
              <a:t>内容を聞いてイメージする。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c42f1a"/>
                </a:solidFill>
                <a:latin typeface="Trebuchet MS"/>
              </a:rPr>
              <a:t>1</a:t>
            </a:r>
            <a:r>
              <a:rPr b="0" lang="en-US" sz="2800" spc="-1" strike="noStrike">
                <a:solidFill>
                  <a:srgbClr val="c42f1a"/>
                </a:solidFill>
                <a:latin typeface="Trebuchet MS"/>
              </a:rPr>
              <a:t>回聞いて、全部理解と覚えようとするのはやめる。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0c226"/>
                </a:solidFill>
                <a:latin typeface="Trebuchet MS"/>
              </a:rPr>
              <a:t>今日の流れ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１．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Python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言語の紹介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２．戦略の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Python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３．勉強する方向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４．次回の内容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0c226"/>
                </a:solidFill>
                <a:latin typeface="Trebuchet MS"/>
              </a:rPr>
              <a:t>今日の目標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677160" y="148860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b7e996"/>
                </a:solidFill>
                <a:latin typeface="Trebuchet MS"/>
              </a:rPr>
              <a:t>１．スライドの内容の</a:t>
            </a:r>
            <a:r>
              <a:rPr b="0" lang="en-US" sz="2400" spc="-1" strike="noStrike">
                <a:solidFill>
                  <a:srgbClr val="b7e996"/>
                </a:solidFill>
                <a:latin typeface="Trebuchet MS"/>
              </a:rPr>
              <a:t>5</a:t>
            </a:r>
            <a:r>
              <a:rPr b="0" lang="en-US" sz="2400" spc="-1" strike="noStrike">
                <a:solidFill>
                  <a:srgbClr val="b7e996"/>
                </a:solidFill>
                <a:latin typeface="Trebuchet MS"/>
              </a:rPr>
              <a:t>割を理解する。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b7e996"/>
                </a:solidFill>
                <a:latin typeface="Trebuchet MS"/>
              </a:rPr>
              <a:t>　</a:t>
            </a:r>
            <a:r>
              <a:rPr b="0" lang="en-US" sz="1800" spc="-1" strike="noStrike">
                <a:solidFill>
                  <a:srgbClr val="b7e996"/>
                </a:solidFill>
                <a:latin typeface="Trebuchet MS"/>
              </a:rPr>
              <a:t>(</a:t>
            </a:r>
            <a:r>
              <a:rPr b="0" lang="en-US" sz="1800" spc="-1" strike="noStrike">
                <a:solidFill>
                  <a:srgbClr val="b7e996"/>
                </a:solidFill>
                <a:latin typeface="Trebuchet MS"/>
              </a:rPr>
              <a:t>全部を理解しなくていい、半分だけでいい、残りの半分は後で、スライドを見ながら理解する</a:t>
            </a:r>
            <a:r>
              <a:rPr b="0" lang="en-US" sz="1800" spc="-1" strike="noStrike">
                <a:solidFill>
                  <a:srgbClr val="b7e996"/>
                </a:solidFill>
                <a:latin typeface="Trebuchet MS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b7e996"/>
                </a:solidFill>
                <a:latin typeface="Trebuchet MS"/>
              </a:rPr>
              <a:t>２．質問を聞くこと。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b7e996"/>
                </a:solidFill>
                <a:latin typeface="Trebuchet MS"/>
              </a:rPr>
              <a:t>(</a:t>
            </a:r>
            <a:r>
              <a:rPr b="0" lang="en-US" sz="1800" spc="-1" strike="noStrike">
                <a:solidFill>
                  <a:srgbClr val="b7e996"/>
                </a:solidFill>
                <a:latin typeface="Trebuchet MS"/>
              </a:rPr>
              <a:t>一年生がどこまで理解したか、何ができたかは先輩たちが全く分からないので、質問をしないと、お互いを通じ合わない</a:t>
            </a:r>
            <a:r>
              <a:rPr b="0" lang="en-US" sz="1800" spc="-1" strike="noStrike">
                <a:solidFill>
                  <a:srgbClr val="b7e996"/>
                </a:solidFill>
                <a:latin typeface="Trebuchet M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0c226"/>
                </a:solidFill>
                <a:latin typeface="Trebuchet MS"/>
              </a:rPr>
              <a:t>Python</a:t>
            </a:r>
            <a:r>
              <a:rPr b="0" lang="en-US" sz="4400" spc="-1" strike="noStrike">
                <a:solidFill>
                  <a:srgbClr val="90c226"/>
                </a:solidFill>
                <a:latin typeface="Trebuchet MS"/>
              </a:rPr>
              <a:t>の紹介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Python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は２つバージョンがある。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2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と３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、戦略で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使われるのが２だけ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(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今後は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3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にする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)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。だけど、使われている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文法は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python3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の文法とそんなに変わらない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ので、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python3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を学んでも大丈夫です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違いところは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google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した方が分かりやすい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。ざっくりいうと、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２は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python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の本質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、３は２の悪い点を直し、ちょっと他のものを足したものだ。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77160" y="6148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90c226"/>
                </a:solidFill>
                <a:latin typeface="Trebuchet MS"/>
              </a:rPr>
              <a:t>C</a:t>
            </a:r>
            <a:r>
              <a:rPr b="0" lang="en-US" sz="4000" spc="-1" strike="noStrike">
                <a:solidFill>
                  <a:srgbClr val="90c226"/>
                </a:solidFill>
                <a:latin typeface="Trebuchet MS"/>
              </a:rPr>
              <a:t>と</a:t>
            </a:r>
            <a:r>
              <a:rPr b="0" lang="en-US" sz="4000" spc="-1" strike="noStrike">
                <a:solidFill>
                  <a:srgbClr val="90c226"/>
                </a:solidFill>
                <a:latin typeface="Trebuchet MS"/>
              </a:rPr>
              <a:t>C++</a:t>
            </a:r>
            <a:r>
              <a:rPr b="0" lang="en-US" sz="4000" spc="-1" strike="noStrike">
                <a:solidFill>
                  <a:srgbClr val="90c226"/>
                </a:solidFill>
                <a:latin typeface="Trebuchet MS"/>
              </a:rPr>
              <a:t>はプログラミング言語だと言うと、</a:t>
            </a:r>
            <a:br/>
            <a:r>
              <a:rPr b="0" lang="en-US" sz="4000" spc="-1" strike="noStrike">
                <a:solidFill>
                  <a:srgbClr val="90c226"/>
                </a:solidFill>
                <a:latin typeface="Trebuchet MS"/>
              </a:rPr>
              <a:t>Python</a:t>
            </a:r>
            <a:r>
              <a:rPr b="0" lang="en-US" sz="4000" spc="-1" strike="noStrike">
                <a:solidFill>
                  <a:srgbClr val="90c226"/>
                </a:solidFill>
                <a:latin typeface="Trebuchet MS"/>
              </a:rPr>
              <a:t>は英語だ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。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Trebuchet MS"/>
              </a:rPr>
              <a:t>いい</a:t>
            </a:r>
            <a:r>
              <a:rPr b="0" lang="en-US" sz="2800" spc="-1" strike="noStrike">
                <a:solidFill>
                  <a:srgbClr val="ffffff"/>
                </a:solidFill>
                <a:latin typeface="Trebuchet MS"/>
              </a:rPr>
              <a:t>python</a:t>
            </a:r>
            <a:r>
              <a:rPr b="0" lang="en-US" sz="2800" spc="-1" strike="noStrike">
                <a:solidFill>
                  <a:srgbClr val="ffffff"/>
                </a:solidFill>
                <a:latin typeface="Trebuchet MS"/>
              </a:rPr>
              <a:t>コードは</a:t>
            </a:r>
            <a:r>
              <a:rPr b="0" lang="en-US" sz="2800" spc="-1" strike="noStrike">
                <a:solidFill>
                  <a:srgbClr val="ffffff"/>
                </a:solidFill>
                <a:latin typeface="Trebuchet MS"/>
              </a:rPr>
              <a:t>1</a:t>
            </a:r>
            <a:r>
              <a:rPr b="0" lang="en-US" sz="2800" spc="-1" strike="noStrike">
                <a:solidFill>
                  <a:srgbClr val="ffffff"/>
                </a:solidFill>
                <a:latin typeface="Trebuchet MS"/>
              </a:rPr>
              <a:t>行のコードが英語の</a:t>
            </a:r>
            <a:r>
              <a:rPr b="0" lang="en-US" sz="2800" spc="-1" strike="noStrike">
                <a:solidFill>
                  <a:srgbClr val="ffffff"/>
                </a:solidFill>
                <a:latin typeface="Trebuchet MS"/>
              </a:rPr>
              <a:t>1</a:t>
            </a:r>
            <a:r>
              <a:rPr b="0" lang="en-US" sz="2800" spc="-1" strike="noStrike">
                <a:solidFill>
                  <a:srgbClr val="ffffff"/>
                </a:solidFill>
                <a:latin typeface="Trebuchet MS"/>
              </a:rPr>
              <a:t>つの文と考えれる。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Trebuchet MS"/>
              </a:rPr>
              <a:t>英語と</a:t>
            </a:r>
            <a:r>
              <a:rPr b="0" lang="en-US" sz="2800" spc="-1" strike="noStrike">
                <a:solidFill>
                  <a:srgbClr val="ffffff"/>
                </a:solidFill>
                <a:latin typeface="Trebuchet MS"/>
              </a:rPr>
              <a:t>python</a:t>
            </a:r>
            <a:r>
              <a:rPr b="0" lang="en-US" sz="2800" spc="-1" strike="noStrike">
                <a:solidFill>
                  <a:srgbClr val="ffffff"/>
                </a:solidFill>
                <a:latin typeface="Trebuchet MS"/>
              </a:rPr>
              <a:t>はマ</a:t>
            </a:r>
            <a:r>
              <a:rPr b="0" lang="en-US" sz="2800" spc="-1" strike="noStrike">
                <a:solidFill>
                  <a:srgbClr val="ff0000"/>
                </a:solidFill>
                <a:latin typeface="Trebuchet MS"/>
              </a:rPr>
              <a:t>スターするのは難しい</a:t>
            </a:r>
            <a:r>
              <a:rPr b="0" lang="en-US" sz="2800" spc="-1" strike="noStrike">
                <a:solidFill>
                  <a:srgbClr val="ffffff"/>
                </a:solidFill>
                <a:latin typeface="Trebuchet MS"/>
              </a:rPr>
              <a:t>けど、</a:t>
            </a:r>
            <a:r>
              <a:rPr b="0" lang="en-US" sz="2800" spc="-1" strike="noStrike">
                <a:solidFill>
                  <a:srgbClr val="ff0000"/>
                </a:solidFill>
                <a:latin typeface="Trebuchet MS"/>
              </a:rPr>
              <a:t>普通に使える程度は簡単だ</a:t>
            </a:r>
            <a:r>
              <a:rPr b="0" lang="en-US" sz="2800" spc="-1" strike="noStrike">
                <a:solidFill>
                  <a:srgbClr val="ffffff"/>
                </a:solidFill>
                <a:latin typeface="Trebuchet MS"/>
              </a:rPr>
              <a:t>。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(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簡単なものであっても力を入れないと、理解は出来ない。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0c226"/>
                </a:solidFill>
                <a:latin typeface="Trebuchet MS"/>
              </a:rPr>
              <a:t>Python</a:t>
            </a:r>
            <a:r>
              <a:rPr b="0" lang="en-US" sz="4400" spc="-1" strike="noStrike">
                <a:solidFill>
                  <a:srgbClr val="90c226"/>
                </a:solidFill>
                <a:latin typeface="Trebuchet MS"/>
              </a:rPr>
              <a:t>のいい所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と比べて、とても簡単、理解しやすいものである。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Python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を書くと、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コードを書く力が上がる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。読めるかどうかは、書く人によって変わる。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便利な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Module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が多い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。文法がシンプルなので、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作りたいもの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は自分の考え通り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に作れる。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そして、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object-oriented </a:t>
            </a:r>
            <a:r>
              <a:rPr b="0" lang="en-US" sz="2400" spc="-1" strike="noStrike">
                <a:solidFill>
                  <a:srgbClr val="ff0000"/>
                </a:solidFill>
                <a:latin typeface="Trebuchet MS"/>
              </a:rPr>
              <a:t>プログラミングで</a:t>
            </a: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あるから。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77160" y="609480"/>
            <a:ext cx="8596080" cy="119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0c226"/>
                </a:solidFill>
                <a:latin typeface="Trebuchet MS"/>
              </a:rPr>
              <a:t>有名な</a:t>
            </a:r>
            <a:r>
              <a:rPr b="0" lang="en-US" sz="4400" spc="-1" strike="noStrike">
                <a:solidFill>
                  <a:srgbClr val="90c226"/>
                </a:solidFill>
                <a:latin typeface="Trebuchet MS"/>
              </a:rPr>
              <a:t>Module</a:t>
            </a:r>
            <a:r>
              <a:rPr b="0" lang="en-US" sz="4400" spc="-1" strike="noStrike">
                <a:solidFill>
                  <a:srgbClr val="90c226"/>
                </a:solidFill>
                <a:latin typeface="Trebuchet MS"/>
              </a:rPr>
              <a:t>の紹介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77160" y="2160720"/>
            <a:ext cx="8596080" cy="45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Numpy, SciPy         (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高機能の数学関数を持つ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Matplotlib              (data analysis)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Pygame                  (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ゲームを作る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Pyglet, Panda3D     (3D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ゲームを作る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PyQt                      (GUI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を簡単に作れる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Django                   (Web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を簡単に作れる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SimpleCV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　　　　  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(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画像認識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Scrapy                    (web scraping)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Renpy                     (visual novel, simulation game)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Pytorch                   (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機械学習</a:t>
            </a: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313</TotalTime>
  <Application>LibreOffice/6.0.3.2$Linux_X86_64 LibreOffice_project/00m0$Build-2</Application>
  <Words>1569</Words>
  <Paragraphs>121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2018-08-16T15:46:59Z</dcterms:created>
  <dc:creator>kuen1</dc:creator>
  <dc:description/>
  <dc:language>en-US</dc:language>
  <cp:lastModifiedBy/>
  <dcterms:modified xsi:type="dcterms:W3CDTF">2018-08-18T03:44:36Z</dcterms:modified>
  <cp:revision>33</cp:revision>
  <dc:subject/>
  <dc:title>戦略勉強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