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316" y="-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C5D-0573-46EE-B035-72C34F7554A2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7A3B-1D43-4D4A-BA70-0A8E8AEEFA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C5D-0573-46EE-B035-72C34F7554A2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7A3B-1D43-4D4A-BA70-0A8E8AEEFA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C5D-0573-46EE-B035-72C34F7554A2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7A3B-1D43-4D4A-BA70-0A8E8AEEFA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C5D-0573-46EE-B035-72C34F7554A2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7A3B-1D43-4D4A-BA70-0A8E8AEEFA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C5D-0573-46EE-B035-72C34F7554A2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7A3B-1D43-4D4A-BA70-0A8E8AEEFA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C5D-0573-46EE-B035-72C34F7554A2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7A3B-1D43-4D4A-BA70-0A8E8AEEFA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C5D-0573-46EE-B035-72C34F7554A2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7A3B-1D43-4D4A-BA70-0A8E8AEEFA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C5D-0573-46EE-B035-72C34F7554A2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7A3B-1D43-4D4A-BA70-0A8E8AEEFA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C5D-0573-46EE-B035-72C34F7554A2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7A3B-1D43-4D4A-BA70-0A8E8AEEFA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C5D-0573-46EE-B035-72C34F7554A2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7A3B-1D43-4D4A-BA70-0A8E8AEEFA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C5D-0573-46EE-B035-72C34F7554A2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7A3B-1D43-4D4A-BA70-0A8E8AEEFA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2CC5D-0573-46EE-B035-72C34F7554A2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57A3B-1D43-4D4A-BA70-0A8E8AEEFA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/>
              <a:t>I-node file system implementation</a:t>
            </a:r>
            <a:br>
              <a:rPr lang="vi-VN" dirty="0" smtClean="0"/>
            </a:br>
            <a:r>
              <a:rPr lang="vi-VN" dirty="0" smtClean="0"/>
              <a:t>(iFS)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Disk structure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2093776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 block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2600" y="2093776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 block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2093776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Inode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38600" y="2093776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 dir 1</a:t>
            </a:r>
            <a:r>
              <a:rPr lang="en-US" baseline="30000" dirty="0" smtClean="0"/>
              <a:t>st</a:t>
            </a:r>
            <a:r>
              <a:rPr lang="en-US" dirty="0" smtClean="0"/>
              <a:t> block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81600" y="2093776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600" y="2093776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67600" y="2093776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010400" y="1788976"/>
            <a:ext cx="1122630" cy="279903"/>
          </a:xfrm>
          <a:custGeom>
            <a:avLst/>
            <a:gdLst>
              <a:gd name="connsiteX0" fmla="*/ 0 w 1122630"/>
              <a:gd name="connsiteY0" fmla="*/ 399861 h 399861"/>
              <a:gd name="connsiteX1" fmla="*/ 525101 w 1122630"/>
              <a:gd name="connsiteY1" fmla="*/ 10562 h 399861"/>
              <a:gd name="connsiteX2" fmla="*/ 1032095 w 1122630"/>
              <a:gd name="connsiteY2" fmla="*/ 336487 h 399861"/>
              <a:gd name="connsiteX3" fmla="*/ 1068309 w 1122630"/>
              <a:gd name="connsiteY3" fmla="*/ 390808 h 399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630" h="399861">
                <a:moveTo>
                  <a:pt x="0" y="399861"/>
                </a:moveTo>
                <a:cubicBezTo>
                  <a:pt x="176542" y="210492"/>
                  <a:pt x="353085" y="21124"/>
                  <a:pt x="525101" y="10562"/>
                </a:cubicBezTo>
                <a:cubicBezTo>
                  <a:pt x="697117" y="0"/>
                  <a:pt x="941560" y="273113"/>
                  <a:pt x="1032095" y="336487"/>
                </a:cubicBezTo>
                <a:cubicBezTo>
                  <a:pt x="1122630" y="399861"/>
                  <a:pt x="1095469" y="395334"/>
                  <a:pt x="1068309" y="390808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438400" y="1669018"/>
            <a:ext cx="3429000" cy="399861"/>
          </a:xfrm>
          <a:custGeom>
            <a:avLst/>
            <a:gdLst>
              <a:gd name="connsiteX0" fmla="*/ 0 w 1122630"/>
              <a:gd name="connsiteY0" fmla="*/ 399861 h 399861"/>
              <a:gd name="connsiteX1" fmla="*/ 525101 w 1122630"/>
              <a:gd name="connsiteY1" fmla="*/ 10562 h 399861"/>
              <a:gd name="connsiteX2" fmla="*/ 1032095 w 1122630"/>
              <a:gd name="connsiteY2" fmla="*/ 336487 h 399861"/>
              <a:gd name="connsiteX3" fmla="*/ 1068309 w 1122630"/>
              <a:gd name="connsiteY3" fmla="*/ 390808 h 399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630" h="399861">
                <a:moveTo>
                  <a:pt x="0" y="399861"/>
                </a:moveTo>
                <a:cubicBezTo>
                  <a:pt x="176542" y="210492"/>
                  <a:pt x="353085" y="21124"/>
                  <a:pt x="525101" y="10562"/>
                </a:cubicBezTo>
                <a:cubicBezTo>
                  <a:pt x="697117" y="0"/>
                  <a:pt x="941560" y="273113"/>
                  <a:pt x="1032095" y="336487"/>
                </a:cubicBezTo>
                <a:cubicBezTo>
                  <a:pt x="1122630" y="399861"/>
                  <a:pt x="1095469" y="395334"/>
                  <a:pt x="1068309" y="390808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Free block list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cxnSp>
        <p:nvCxnSpPr>
          <p:cNvPr id="14" name="Curved Connector 13"/>
          <p:cNvCxnSpPr>
            <a:stCxn id="6" idx="2"/>
            <a:endCxn id="7" idx="2"/>
          </p:cNvCxnSpPr>
          <p:nvPr/>
        </p:nvCxnSpPr>
        <p:spPr>
          <a:xfrm rot="16200000" flipH="1">
            <a:off x="2895600" y="2131876"/>
            <a:ext cx="1588" cy="1143000"/>
          </a:xfrm>
          <a:prstGeom prst="curvedConnector3">
            <a:avLst>
              <a:gd name="adj1" fmla="val 1439546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" idx="2"/>
            <a:endCxn id="8" idx="2"/>
          </p:cNvCxnSpPr>
          <p:nvPr/>
        </p:nvCxnSpPr>
        <p:spPr>
          <a:xfrm rot="16200000" flipH="1">
            <a:off x="3467100" y="1560376"/>
            <a:ext cx="1588" cy="2286000"/>
          </a:xfrm>
          <a:prstGeom prst="curvedConnector3">
            <a:avLst>
              <a:gd name="adj1" fmla="val 257978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5791200" y="1788976"/>
            <a:ext cx="1122630" cy="279903"/>
          </a:xfrm>
          <a:custGeom>
            <a:avLst/>
            <a:gdLst>
              <a:gd name="connsiteX0" fmla="*/ 0 w 1122630"/>
              <a:gd name="connsiteY0" fmla="*/ 399861 h 399861"/>
              <a:gd name="connsiteX1" fmla="*/ 525101 w 1122630"/>
              <a:gd name="connsiteY1" fmla="*/ 10562 h 399861"/>
              <a:gd name="connsiteX2" fmla="*/ 1032095 w 1122630"/>
              <a:gd name="connsiteY2" fmla="*/ 336487 h 399861"/>
              <a:gd name="connsiteX3" fmla="*/ 1068309 w 1122630"/>
              <a:gd name="connsiteY3" fmla="*/ 390808 h 399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630" h="399861">
                <a:moveTo>
                  <a:pt x="0" y="399861"/>
                </a:moveTo>
                <a:cubicBezTo>
                  <a:pt x="176542" y="210492"/>
                  <a:pt x="353085" y="21124"/>
                  <a:pt x="525101" y="10562"/>
                </a:cubicBezTo>
                <a:cubicBezTo>
                  <a:pt x="697117" y="0"/>
                  <a:pt x="941560" y="273113"/>
                  <a:pt x="1032095" y="336487"/>
                </a:cubicBezTo>
                <a:cubicBezTo>
                  <a:pt x="1122630" y="399861"/>
                  <a:pt x="1095469" y="395334"/>
                  <a:pt x="1068309" y="390808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048000" y="3650218"/>
            <a:ext cx="276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Details are described in </a:t>
            </a:r>
            <a:r>
              <a:rPr lang="en-US" dirty="0" err="1" smtClean="0"/>
              <a:t>fs.h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Disk structure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548708"/>
            <a:ext cx="11430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 block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2600" y="1548708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 block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548708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Inode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38600" y="1548708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 dir 1</a:t>
            </a:r>
            <a:r>
              <a:rPr lang="en-US" baseline="30000" dirty="0" smtClean="0"/>
              <a:t>st</a:t>
            </a:r>
            <a:r>
              <a:rPr lang="en-US" dirty="0" smtClean="0"/>
              <a:t> block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81600" y="1548708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600" y="1548708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67600" y="1548708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010400" y="1243908"/>
            <a:ext cx="1122630" cy="279903"/>
          </a:xfrm>
          <a:custGeom>
            <a:avLst/>
            <a:gdLst>
              <a:gd name="connsiteX0" fmla="*/ 0 w 1122630"/>
              <a:gd name="connsiteY0" fmla="*/ 399861 h 399861"/>
              <a:gd name="connsiteX1" fmla="*/ 525101 w 1122630"/>
              <a:gd name="connsiteY1" fmla="*/ 10562 h 399861"/>
              <a:gd name="connsiteX2" fmla="*/ 1032095 w 1122630"/>
              <a:gd name="connsiteY2" fmla="*/ 336487 h 399861"/>
              <a:gd name="connsiteX3" fmla="*/ 1068309 w 1122630"/>
              <a:gd name="connsiteY3" fmla="*/ 390808 h 399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630" h="399861">
                <a:moveTo>
                  <a:pt x="0" y="399861"/>
                </a:moveTo>
                <a:cubicBezTo>
                  <a:pt x="176542" y="210492"/>
                  <a:pt x="353085" y="21124"/>
                  <a:pt x="525101" y="10562"/>
                </a:cubicBezTo>
                <a:cubicBezTo>
                  <a:pt x="697117" y="0"/>
                  <a:pt x="941560" y="273113"/>
                  <a:pt x="1032095" y="336487"/>
                </a:cubicBezTo>
                <a:cubicBezTo>
                  <a:pt x="1122630" y="399861"/>
                  <a:pt x="1095469" y="395334"/>
                  <a:pt x="1068309" y="390808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438400" y="1123950"/>
            <a:ext cx="3429000" cy="399861"/>
          </a:xfrm>
          <a:custGeom>
            <a:avLst/>
            <a:gdLst>
              <a:gd name="connsiteX0" fmla="*/ 0 w 1122630"/>
              <a:gd name="connsiteY0" fmla="*/ 399861 h 399861"/>
              <a:gd name="connsiteX1" fmla="*/ 525101 w 1122630"/>
              <a:gd name="connsiteY1" fmla="*/ 10562 h 399861"/>
              <a:gd name="connsiteX2" fmla="*/ 1032095 w 1122630"/>
              <a:gd name="connsiteY2" fmla="*/ 336487 h 399861"/>
              <a:gd name="connsiteX3" fmla="*/ 1068309 w 1122630"/>
              <a:gd name="connsiteY3" fmla="*/ 390808 h 399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630" h="399861">
                <a:moveTo>
                  <a:pt x="0" y="399861"/>
                </a:moveTo>
                <a:cubicBezTo>
                  <a:pt x="176542" y="210492"/>
                  <a:pt x="353085" y="21124"/>
                  <a:pt x="525101" y="10562"/>
                </a:cubicBezTo>
                <a:cubicBezTo>
                  <a:pt x="697117" y="0"/>
                  <a:pt x="941560" y="273113"/>
                  <a:pt x="1032095" y="336487"/>
                </a:cubicBezTo>
                <a:cubicBezTo>
                  <a:pt x="1122630" y="399861"/>
                  <a:pt x="1095469" y="395334"/>
                  <a:pt x="1068309" y="390808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Free block list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cxnSp>
        <p:nvCxnSpPr>
          <p:cNvPr id="14" name="Curved Connector 13"/>
          <p:cNvCxnSpPr>
            <a:stCxn id="6" idx="2"/>
            <a:endCxn id="7" idx="2"/>
          </p:cNvCxnSpPr>
          <p:nvPr/>
        </p:nvCxnSpPr>
        <p:spPr>
          <a:xfrm rot="16200000" flipH="1">
            <a:off x="2895600" y="1586808"/>
            <a:ext cx="1588" cy="1143000"/>
          </a:xfrm>
          <a:prstGeom prst="curvedConnector3">
            <a:avLst>
              <a:gd name="adj1" fmla="val 1439546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" idx="2"/>
            <a:endCxn id="8" idx="2"/>
          </p:cNvCxnSpPr>
          <p:nvPr/>
        </p:nvCxnSpPr>
        <p:spPr>
          <a:xfrm rot="16200000" flipH="1">
            <a:off x="3467100" y="1015308"/>
            <a:ext cx="1588" cy="2286000"/>
          </a:xfrm>
          <a:prstGeom prst="curvedConnector3">
            <a:avLst>
              <a:gd name="adj1" fmla="val 257978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5791200" y="1243908"/>
            <a:ext cx="1122630" cy="279903"/>
          </a:xfrm>
          <a:custGeom>
            <a:avLst/>
            <a:gdLst>
              <a:gd name="connsiteX0" fmla="*/ 0 w 1122630"/>
              <a:gd name="connsiteY0" fmla="*/ 399861 h 399861"/>
              <a:gd name="connsiteX1" fmla="*/ 525101 w 1122630"/>
              <a:gd name="connsiteY1" fmla="*/ 10562 h 399861"/>
              <a:gd name="connsiteX2" fmla="*/ 1032095 w 1122630"/>
              <a:gd name="connsiteY2" fmla="*/ 336487 h 399861"/>
              <a:gd name="connsiteX3" fmla="*/ 1068309 w 1122630"/>
              <a:gd name="connsiteY3" fmla="*/ 390808 h 399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630" h="399861">
                <a:moveTo>
                  <a:pt x="0" y="399861"/>
                </a:moveTo>
                <a:cubicBezTo>
                  <a:pt x="176542" y="210492"/>
                  <a:pt x="353085" y="21124"/>
                  <a:pt x="525101" y="10562"/>
                </a:cubicBezTo>
                <a:cubicBezTo>
                  <a:pt x="697117" y="0"/>
                  <a:pt x="941560" y="273113"/>
                  <a:pt x="1032095" y="336487"/>
                </a:cubicBezTo>
                <a:cubicBezTo>
                  <a:pt x="1122630" y="399861"/>
                  <a:pt x="1095469" y="395334"/>
                  <a:pt x="1068309" y="390808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ine Callout 2 19"/>
          <p:cNvSpPr/>
          <p:nvPr/>
        </p:nvSpPr>
        <p:spPr>
          <a:xfrm>
            <a:off x="1371600" y="2800350"/>
            <a:ext cx="1447800" cy="685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1080"/>
              <a:gd name="adj6" fmla="val -1888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dirty="0" smtClean="0"/>
              <a:t>Left empty. No operating system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571750"/>
            <a:ext cx="7631113" cy="2333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Disk structure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548708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 block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2600" y="1548708"/>
            <a:ext cx="11430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 block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548708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Inode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38600" y="1548708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 dir 1</a:t>
            </a:r>
            <a:r>
              <a:rPr lang="en-US" baseline="30000" dirty="0" smtClean="0"/>
              <a:t>st</a:t>
            </a:r>
            <a:r>
              <a:rPr lang="en-US" dirty="0" smtClean="0"/>
              <a:t> block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81600" y="1548708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600" y="1548708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67600" y="1548708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010400" y="1243908"/>
            <a:ext cx="1122630" cy="279903"/>
          </a:xfrm>
          <a:custGeom>
            <a:avLst/>
            <a:gdLst>
              <a:gd name="connsiteX0" fmla="*/ 0 w 1122630"/>
              <a:gd name="connsiteY0" fmla="*/ 399861 h 399861"/>
              <a:gd name="connsiteX1" fmla="*/ 525101 w 1122630"/>
              <a:gd name="connsiteY1" fmla="*/ 10562 h 399861"/>
              <a:gd name="connsiteX2" fmla="*/ 1032095 w 1122630"/>
              <a:gd name="connsiteY2" fmla="*/ 336487 h 399861"/>
              <a:gd name="connsiteX3" fmla="*/ 1068309 w 1122630"/>
              <a:gd name="connsiteY3" fmla="*/ 390808 h 399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630" h="399861">
                <a:moveTo>
                  <a:pt x="0" y="399861"/>
                </a:moveTo>
                <a:cubicBezTo>
                  <a:pt x="176542" y="210492"/>
                  <a:pt x="353085" y="21124"/>
                  <a:pt x="525101" y="10562"/>
                </a:cubicBezTo>
                <a:cubicBezTo>
                  <a:pt x="697117" y="0"/>
                  <a:pt x="941560" y="273113"/>
                  <a:pt x="1032095" y="336487"/>
                </a:cubicBezTo>
                <a:cubicBezTo>
                  <a:pt x="1122630" y="399861"/>
                  <a:pt x="1095469" y="395334"/>
                  <a:pt x="1068309" y="390808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438400" y="1123950"/>
            <a:ext cx="3429000" cy="399861"/>
          </a:xfrm>
          <a:custGeom>
            <a:avLst/>
            <a:gdLst>
              <a:gd name="connsiteX0" fmla="*/ 0 w 1122630"/>
              <a:gd name="connsiteY0" fmla="*/ 399861 h 399861"/>
              <a:gd name="connsiteX1" fmla="*/ 525101 w 1122630"/>
              <a:gd name="connsiteY1" fmla="*/ 10562 h 399861"/>
              <a:gd name="connsiteX2" fmla="*/ 1032095 w 1122630"/>
              <a:gd name="connsiteY2" fmla="*/ 336487 h 399861"/>
              <a:gd name="connsiteX3" fmla="*/ 1068309 w 1122630"/>
              <a:gd name="connsiteY3" fmla="*/ 390808 h 399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630" h="399861">
                <a:moveTo>
                  <a:pt x="0" y="399861"/>
                </a:moveTo>
                <a:cubicBezTo>
                  <a:pt x="176542" y="210492"/>
                  <a:pt x="353085" y="21124"/>
                  <a:pt x="525101" y="10562"/>
                </a:cubicBezTo>
                <a:cubicBezTo>
                  <a:pt x="697117" y="0"/>
                  <a:pt x="941560" y="273113"/>
                  <a:pt x="1032095" y="336487"/>
                </a:cubicBezTo>
                <a:cubicBezTo>
                  <a:pt x="1122630" y="399861"/>
                  <a:pt x="1095469" y="395334"/>
                  <a:pt x="1068309" y="390808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Free block list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cxnSp>
        <p:nvCxnSpPr>
          <p:cNvPr id="14" name="Curved Connector 13"/>
          <p:cNvCxnSpPr>
            <a:stCxn id="6" idx="2"/>
            <a:endCxn id="7" idx="2"/>
          </p:cNvCxnSpPr>
          <p:nvPr/>
        </p:nvCxnSpPr>
        <p:spPr>
          <a:xfrm rot="16200000" flipH="1">
            <a:off x="2895600" y="1586808"/>
            <a:ext cx="1588" cy="1143000"/>
          </a:xfrm>
          <a:prstGeom prst="curvedConnector3">
            <a:avLst>
              <a:gd name="adj1" fmla="val 1439546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" idx="2"/>
            <a:endCxn id="8" idx="2"/>
          </p:cNvCxnSpPr>
          <p:nvPr/>
        </p:nvCxnSpPr>
        <p:spPr>
          <a:xfrm rot="16200000" flipH="1">
            <a:off x="3467100" y="1015308"/>
            <a:ext cx="1588" cy="2286000"/>
          </a:xfrm>
          <a:prstGeom prst="curvedConnector3">
            <a:avLst>
              <a:gd name="adj1" fmla="val 257978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5791200" y="1243908"/>
            <a:ext cx="1122630" cy="279903"/>
          </a:xfrm>
          <a:custGeom>
            <a:avLst/>
            <a:gdLst>
              <a:gd name="connsiteX0" fmla="*/ 0 w 1122630"/>
              <a:gd name="connsiteY0" fmla="*/ 399861 h 399861"/>
              <a:gd name="connsiteX1" fmla="*/ 525101 w 1122630"/>
              <a:gd name="connsiteY1" fmla="*/ 10562 h 399861"/>
              <a:gd name="connsiteX2" fmla="*/ 1032095 w 1122630"/>
              <a:gd name="connsiteY2" fmla="*/ 336487 h 399861"/>
              <a:gd name="connsiteX3" fmla="*/ 1068309 w 1122630"/>
              <a:gd name="connsiteY3" fmla="*/ 390808 h 399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630" h="399861">
                <a:moveTo>
                  <a:pt x="0" y="399861"/>
                </a:moveTo>
                <a:cubicBezTo>
                  <a:pt x="176542" y="210492"/>
                  <a:pt x="353085" y="21124"/>
                  <a:pt x="525101" y="10562"/>
                </a:cubicBezTo>
                <a:cubicBezTo>
                  <a:pt x="697117" y="0"/>
                  <a:pt x="941560" y="273113"/>
                  <a:pt x="1032095" y="336487"/>
                </a:cubicBezTo>
                <a:cubicBezTo>
                  <a:pt x="1122630" y="399861"/>
                  <a:pt x="1095469" y="395334"/>
                  <a:pt x="1068309" y="390808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Disk structure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548708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 block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2600" y="1548708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 block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548708"/>
            <a:ext cx="11430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Inode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38600" y="1548708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 dir 1</a:t>
            </a:r>
            <a:r>
              <a:rPr lang="en-US" baseline="30000" dirty="0" smtClean="0"/>
              <a:t>st</a:t>
            </a:r>
            <a:r>
              <a:rPr lang="en-US" dirty="0" smtClean="0"/>
              <a:t> block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81600" y="1548708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600" y="1548708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67600" y="1548708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010400" y="1243908"/>
            <a:ext cx="1122630" cy="279903"/>
          </a:xfrm>
          <a:custGeom>
            <a:avLst/>
            <a:gdLst>
              <a:gd name="connsiteX0" fmla="*/ 0 w 1122630"/>
              <a:gd name="connsiteY0" fmla="*/ 399861 h 399861"/>
              <a:gd name="connsiteX1" fmla="*/ 525101 w 1122630"/>
              <a:gd name="connsiteY1" fmla="*/ 10562 h 399861"/>
              <a:gd name="connsiteX2" fmla="*/ 1032095 w 1122630"/>
              <a:gd name="connsiteY2" fmla="*/ 336487 h 399861"/>
              <a:gd name="connsiteX3" fmla="*/ 1068309 w 1122630"/>
              <a:gd name="connsiteY3" fmla="*/ 390808 h 399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630" h="399861">
                <a:moveTo>
                  <a:pt x="0" y="399861"/>
                </a:moveTo>
                <a:cubicBezTo>
                  <a:pt x="176542" y="210492"/>
                  <a:pt x="353085" y="21124"/>
                  <a:pt x="525101" y="10562"/>
                </a:cubicBezTo>
                <a:cubicBezTo>
                  <a:pt x="697117" y="0"/>
                  <a:pt x="941560" y="273113"/>
                  <a:pt x="1032095" y="336487"/>
                </a:cubicBezTo>
                <a:cubicBezTo>
                  <a:pt x="1122630" y="399861"/>
                  <a:pt x="1095469" y="395334"/>
                  <a:pt x="1068309" y="390808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438400" y="1123950"/>
            <a:ext cx="3429000" cy="399861"/>
          </a:xfrm>
          <a:custGeom>
            <a:avLst/>
            <a:gdLst>
              <a:gd name="connsiteX0" fmla="*/ 0 w 1122630"/>
              <a:gd name="connsiteY0" fmla="*/ 399861 h 399861"/>
              <a:gd name="connsiteX1" fmla="*/ 525101 w 1122630"/>
              <a:gd name="connsiteY1" fmla="*/ 10562 h 399861"/>
              <a:gd name="connsiteX2" fmla="*/ 1032095 w 1122630"/>
              <a:gd name="connsiteY2" fmla="*/ 336487 h 399861"/>
              <a:gd name="connsiteX3" fmla="*/ 1068309 w 1122630"/>
              <a:gd name="connsiteY3" fmla="*/ 390808 h 399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630" h="399861">
                <a:moveTo>
                  <a:pt x="0" y="399861"/>
                </a:moveTo>
                <a:cubicBezTo>
                  <a:pt x="176542" y="210492"/>
                  <a:pt x="353085" y="21124"/>
                  <a:pt x="525101" y="10562"/>
                </a:cubicBezTo>
                <a:cubicBezTo>
                  <a:pt x="697117" y="0"/>
                  <a:pt x="941560" y="273113"/>
                  <a:pt x="1032095" y="336487"/>
                </a:cubicBezTo>
                <a:cubicBezTo>
                  <a:pt x="1122630" y="399861"/>
                  <a:pt x="1095469" y="395334"/>
                  <a:pt x="1068309" y="390808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Free block list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cxnSp>
        <p:nvCxnSpPr>
          <p:cNvPr id="14" name="Curved Connector 13"/>
          <p:cNvCxnSpPr>
            <a:stCxn id="6" idx="2"/>
            <a:endCxn id="7" idx="2"/>
          </p:cNvCxnSpPr>
          <p:nvPr/>
        </p:nvCxnSpPr>
        <p:spPr>
          <a:xfrm rot="16200000" flipH="1">
            <a:off x="2895600" y="1586808"/>
            <a:ext cx="1588" cy="1143000"/>
          </a:xfrm>
          <a:prstGeom prst="curvedConnector3">
            <a:avLst>
              <a:gd name="adj1" fmla="val 1439546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" idx="2"/>
            <a:endCxn id="8" idx="2"/>
          </p:cNvCxnSpPr>
          <p:nvPr/>
        </p:nvCxnSpPr>
        <p:spPr>
          <a:xfrm rot="16200000" flipH="1">
            <a:off x="3467100" y="1015308"/>
            <a:ext cx="1588" cy="2286000"/>
          </a:xfrm>
          <a:prstGeom prst="curvedConnector3">
            <a:avLst>
              <a:gd name="adj1" fmla="val 257978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5791200" y="1243908"/>
            <a:ext cx="1122630" cy="279903"/>
          </a:xfrm>
          <a:custGeom>
            <a:avLst/>
            <a:gdLst>
              <a:gd name="connsiteX0" fmla="*/ 0 w 1122630"/>
              <a:gd name="connsiteY0" fmla="*/ 399861 h 399861"/>
              <a:gd name="connsiteX1" fmla="*/ 525101 w 1122630"/>
              <a:gd name="connsiteY1" fmla="*/ 10562 h 399861"/>
              <a:gd name="connsiteX2" fmla="*/ 1032095 w 1122630"/>
              <a:gd name="connsiteY2" fmla="*/ 336487 h 399861"/>
              <a:gd name="connsiteX3" fmla="*/ 1068309 w 1122630"/>
              <a:gd name="connsiteY3" fmla="*/ 390808 h 399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630" h="399861">
                <a:moveTo>
                  <a:pt x="0" y="399861"/>
                </a:moveTo>
                <a:cubicBezTo>
                  <a:pt x="176542" y="210492"/>
                  <a:pt x="353085" y="21124"/>
                  <a:pt x="525101" y="10562"/>
                </a:cubicBezTo>
                <a:cubicBezTo>
                  <a:pt x="697117" y="0"/>
                  <a:pt x="941560" y="273113"/>
                  <a:pt x="1032095" y="336487"/>
                </a:cubicBezTo>
                <a:cubicBezTo>
                  <a:pt x="1122630" y="399861"/>
                  <a:pt x="1095469" y="395334"/>
                  <a:pt x="1068309" y="390808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352" y="2679041"/>
            <a:ext cx="8828248" cy="2102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Disk structure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548708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 block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2600" y="1548708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 block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548708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Inode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38600" y="1548708"/>
            <a:ext cx="11430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 dir 1</a:t>
            </a:r>
            <a:r>
              <a:rPr lang="en-US" baseline="30000" dirty="0" smtClean="0"/>
              <a:t>st</a:t>
            </a:r>
            <a:r>
              <a:rPr lang="en-US" dirty="0" smtClean="0"/>
              <a:t> block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81600" y="1548708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600" y="1548708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67600" y="1548708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010400" y="1243908"/>
            <a:ext cx="1122630" cy="279903"/>
          </a:xfrm>
          <a:custGeom>
            <a:avLst/>
            <a:gdLst>
              <a:gd name="connsiteX0" fmla="*/ 0 w 1122630"/>
              <a:gd name="connsiteY0" fmla="*/ 399861 h 399861"/>
              <a:gd name="connsiteX1" fmla="*/ 525101 w 1122630"/>
              <a:gd name="connsiteY1" fmla="*/ 10562 h 399861"/>
              <a:gd name="connsiteX2" fmla="*/ 1032095 w 1122630"/>
              <a:gd name="connsiteY2" fmla="*/ 336487 h 399861"/>
              <a:gd name="connsiteX3" fmla="*/ 1068309 w 1122630"/>
              <a:gd name="connsiteY3" fmla="*/ 390808 h 399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630" h="399861">
                <a:moveTo>
                  <a:pt x="0" y="399861"/>
                </a:moveTo>
                <a:cubicBezTo>
                  <a:pt x="176542" y="210492"/>
                  <a:pt x="353085" y="21124"/>
                  <a:pt x="525101" y="10562"/>
                </a:cubicBezTo>
                <a:cubicBezTo>
                  <a:pt x="697117" y="0"/>
                  <a:pt x="941560" y="273113"/>
                  <a:pt x="1032095" y="336487"/>
                </a:cubicBezTo>
                <a:cubicBezTo>
                  <a:pt x="1122630" y="399861"/>
                  <a:pt x="1095469" y="395334"/>
                  <a:pt x="1068309" y="390808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438400" y="1123950"/>
            <a:ext cx="3429000" cy="399861"/>
          </a:xfrm>
          <a:custGeom>
            <a:avLst/>
            <a:gdLst>
              <a:gd name="connsiteX0" fmla="*/ 0 w 1122630"/>
              <a:gd name="connsiteY0" fmla="*/ 399861 h 399861"/>
              <a:gd name="connsiteX1" fmla="*/ 525101 w 1122630"/>
              <a:gd name="connsiteY1" fmla="*/ 10562 h 399861"/>
              <a:gd name="connsiteX2" fmla="*/ 1032095 w 1122630"/>
              <a:gd name="connsiteY2" fmla="*/ 336487 h 399861"/>
              <a:gd name="connsiteX3" fmla="*/ 1068309 w 1122630"/>
              <a:gd name="connsiteY3" fmla="*/ 390808 h 399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630" h="399861">
                <a:moveTo>
                  <a:pt x="0" y="399861"/>
                </a:moveTo>
                <a:cubicBezTo>
                  <a:pt x="176542" y="210492"/>
                  <a:pt x="353085" y="21124"/>
                  <a:pt x="525101" y="10562"/>
                </a:cubicBezTo>
                <a:cubicBezTo>
                  <a:pt x="697117" y="0"/>
                  <a:pt x="941560" y="273113"/>
                  <a:pt x="1032095" y="336487"/>
                </a:cubicBezTo>
                <a:cubicBezTo>
                  <a:pt x="1122630" y="399861"/>
                  <a:pt x="1095469" y="395334"/>
                  <a:pt x="1068309" y="390808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Free block list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cxnSp>
        <p:nvCxnSpPr>
          <p:cNvPr id="14" name="Curved Connector 13"/>
          <p:cNvCxnSpPr>
            <a:stCxn id="6" idx="2"/>
            <a:endCxn id="7" idx="2"/>
          </p:cNvCxnSpPr>
          <p:nvPr/>
        </p:nvCxnSpPr>
        <p:spPr>
          <a:xfrm rot="16200000" flipH="1">
            <a:off x="2895600" y="1586808"/>
            <a:ext cx="1588" cy="1143000"/>
          </a:xfrm>
          <a:prstGeom prst="curvedConnector3">
            <a:avLst>
              <a:gd name="adj1" fmla="val 1439546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" idx="2"/>
            <a:endCxn id="8" idx="2"/>
          </p:cNvCxnSpPr>
          <p:nvPr/>
        </p:nvCxnSpPr>
        <p:spPr>
          <a:xfrm rot="16200000" flipH="1">
            <a:off x="3467100" y="1015308"/>
            <a:ext cx="1588" cy="2286000"/>
          </a:xfrm>
          <a:prstGeom prst="curvedConnector3">
            <a:avLst>
              <a:gd name="adj1" fmla="val 257978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5791200" y="1243908"/>
            <a:ext cx="1122630" cy="279903"/>
          </a:xfrm>
          <a:custGeom>
            <a:avLst/>
            <a:gdLst>
              <a:gd name="connsiteX0" fmla="*/ 0 w 1122630"/>
              <a:gd name="connsiteY0" fmla="*/ 399861 h 399861"/>
              <a:gd name="connsiteX1" fmla="*/ 525101 w 1122630"/>
              <a:gd name="connsiteY1" fmla="*/ 10562 h 399861"/>
              <a:gd name="connsiteX2" fmla="*/ 1032095 w 1122630"/>
              <a:gd name="connsiteY2" fmla="*/ 336487 h 399861"/>
              <a:gd name="connsiteX3" fmla="*/ 1068309 w 1122630"/>
              <a:gd name="connsiteY3" fmla="*/ 390808 h 399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630" h="399861">
                <a:moveTo>
                  <a:pt x="0" y="399861"/>
                </a:moveTo>
                <a:cubicBezTo>
                  <a:pt x="176542" y="210492"/>
                  <a:pt x="353085" y="21124"/>
                  <a:pt x="525101" y="10562"/>
                </a:cubicBezTo>
                <a:cubicBezTo>
                  <a:pt x="697117" y="0"/>
                  <a:pt x="941560" y="273113"/>
                  <a:pt x="1032095" y="336487"/>
                </a:cubicBezTo>
                <a:cubicBezTo>
                  <a:pt x="1122630" y="399861"/>
                  <a:pt x="1095469" y="395334"/>
                  <a:pt x="1068309" y="390808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876550"/>
            <a:ext cx="7772400" cy="14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iFS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4248150"/>
            <a:ext cx="4114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 image file (</a:t>
            </a:r>
            <a:r>
              <a:rPr lang="en-US" dirty="0" err="1" smtClean="0"/>
              <a:t>diskimage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3409950"/>
            <a:ext cx="41148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 emulation (</a:t>
            </a:r>
            <a:r>
              <a:rPr lang="en-US" dirty="0" err="1" smtClean="0"/>
              <a:t>diskemu.c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2571750"/>
            <a:ext cx="41148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I-node file system (</a:t>
            </a:r>
            <a:r>
              <a:rPr lang="en-US" dirty="0" err="1" smtClean="0"/>
              <a:t>fs.c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1733550"/>
            <a:ext cx="41148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Shell program (</a:t>
            </a:r>
            <a:r>
              <a:rPr lang="en-US" dirty="0" err="1" smtClean="0"/>
              <a:t>fsshell.c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05400" y="3409950"/>
            <a:ext cx="1825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Read/write disk blocks</a:t>
            </a:r>
          </a:p>
          <a:p>
            <a:r>
              <a:rPr lang="en-US" sz="1400" dirty="0" smtClean="0"/>
              <a:t>Make disk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05400" y="2571750"/>
            <a:ext cx="3301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Mount, format, </a:t>
            </a:r>
            <a:r>
              <a:rPr lang="en-US" sz="1400" dirty="0" err="1" smtClean="0"/>
              <a:t>unmount</a:t>
            </a:r>
            <a:r>
              <a:rPr lang="en-US" sz="1400" dirty="0" smtClean="0"/>
              <a:t> file system</a:t>
            </a:r>
          </a:p>
          <a:p>
            <a:r>
              <a:rPr lang="en-US" sz="1400" dirty="0" smtClean="0"/>
              <a:t>Create, open, close, read, write etc. to files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105400" y="1806773"/>
            <a:ext cx="3546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</a:t>
            </a:r>
            <a:r>
              <a:rPr lang="en-US" sz="1400" dirty="0"/>
              <a:t>c</a:t>
            </a:r>
            <a:r>
              <a:rPr lang="en-US" sz="1400" dirty="0" smtClean="0"/>
              <a:t>ommand line shell to access the file system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Assigment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4248150"/>
            <a:ext cx="4114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 image file (</a:t>
            </a:r>
            <a:r>
              <a:rPr lang="en-US" dirty="0" err="1" smtClean="0"/>
              <a:t>diskimage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3409950"/>
            <a:ext cx="41148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 emulation (</a:t>
            </a:r>
            <a:r>
              <a:rPr lang="en-US" dirty="0" err="1" smtClean="0"/>
              <a:t>diskemu.c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2571750"/>
            <a:ext cx="41148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I-node file system (</a:t>
            </a:r>
            <a:r>
              <a:rPr lang="en-US" dirty="0" err="1" smtClean="0"/>
              <a:t>fs.c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1733550"/>
            <a:ext cx="41148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Shell program (</a:t>
            </a:r>
            <a:r>
              <a:rPr lang="en-US" dirty="0" err="1" smtClean="0"/>
              <a:t>fsshell.c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52800" y="2619586"/>
            <a:ext cx="12954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checkdisk.c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105400" y="2571750"/>
            <a:ext cx="373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Write a new function </a:t>
            </a:r>
            <a:r>
              <a:rPr lang="en-US" sz="1400" dirty="0" err="1" smtClean="0"/>
              <a:t>fs_checkdisk</a:t>
            </a:r>
            <a:r>
              <a:rPr lang="en-US" sz="1400" dirty="0" smtClean="0"/>
              <a:t>() in </a:t>
            </a:r>
            <a:r>
              <a:rPr lang="en-US" sz="1400" dirty="0" err="1" smtClean="0"/>
              <a:t>checkdisk.c</a:t>
            </a:r>
            <a:r>
              <a:rPr lang="en-US" sz="1400" dirty="0" smtClean="0"/>
              <a:t> </a:t>
            </a:r>
            <a:r>
              <a:rPr lang="en-US" sz="1400" dirty="0" smtClean="0"/>
              <a:t>module. This file will </a:t>
            </a:r>
            <a:r>
              <a:rPr lang="en-US" sz="1400" dirty="0" smtClean="0"/>
              <a:t>be included as part of </a:t>
            </a:r>
            <a:r>
              <a:rPr lang="en-US" sz="1400" dirty="0" err="1" smtClean="0"/>
              <a:t>fs.c</a:t>
            </a:r>
            <a:r>
              <a:rPr lang="en-US" sz="1400" dirty="0" smtClean="0"/>
              <a:t> during the compilation.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195</Words>
  <Application>Microsoft Office PowerPoint</Application>
  <PresentationFormat>On-screen Show (16:9)</PresentationFormat>
  <Paragraphs>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I-node file system implementation (iFS)</vt:lpstr>
      <vt:lpstr>Disk structure</vt:lpstr>
      <vt:lpstr>Disk structure</vt:lpstr>
      <vt:lpstr>Disk structure</vt:lpstr>
      <vt:lpstr>Disk structure</vt:lpstr>
      <vt:lpstr>Disk structure</vt:lpstr>
      <vt:lpstr>iFS modules</vt:lpstr>
      <vt:lpstr>Assigment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I-node file system implementation (iFS)</dc:title>
  <dc:creator>Quoc-Hung Hoang</dc:creator>
  <cp:lastModifiedBy>Quoc-Hung Hoang</cp:lastModifiedBy>
  <cp:revision>2</cp:revision>
  <dcterms:created xsi:type="dcterms:W3CDTF">2021-12-13T08:06:23Z</dcterms:created>
  <dcterms:modified xsi:type="dcterms:W3CDTF">2021-12-13T11:36:31Z</dcterms:modified>
</cp:coreProperties>
</file>