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E0AE-FBD4-4768-B779-75D138B4E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0B4BA-5990-4DF2-AD08-C3541886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0698-3138-43F6-9BB3-680D9AE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8435-E4FC-4E93-BC8C-F5E787CC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0F49-23B7-4BAC-B6AC-DEB6091E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91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DBF6-CEE9-42A9-8F60-466E1946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BF9A5-B1F7-4DEC-9DC7-D1B936AD4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48ED-0A1F-4993-9A81-6CDD728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D490-6976-462E-A01D-13BC91E4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7C34-AEDA-4EB9-B4B9-3792E9C0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2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10C83-FCC9-4892-A249-79D78644B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F2A2C-F74A-4ECC-BC0E-5A7E58B2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C61C-EA56-416D-AAD6-B3D23182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3CC4-CEEF-464D-A2FD-05985CBB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F63B-4312-4283-839E-917E47A3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67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0051-CF39-47F9-A5AC-CEF4F9CF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EA40-4FA7-4CD3-96F0-5707A51A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72C0-61FE-4138-A4E2-4F86C2E6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ACB8-B77E-431C-A4C2-0E0F6FA9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A9A2-3A10-4A1C-8367-92741772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1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82D6-B540-4FBA-910A-F09FD101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C4B2-DB69-4460-97ED-1C46B8CC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B78B-89FF-4F10-A8A3-84D1B6D1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491A-F23C-457A-ADC9-CB07068D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3EDD-5DC5-4C21-B320-83D2A728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813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D213-9A1E-48C4-825C-BEB64D98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D4B3-15FC-4B9B-BF0D-3CC2DD09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00890-F896-44FF-B8F6-B5CBDCB74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ED29E-9C0C-4744-88F8-F75F6CD4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68BE-6DE4-4AAC-8F58-73E10152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EE93-C65B-4055-A6BD-72F69A6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37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771-F8DB-4A73-80D8-792B8E2A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0DAA-C6A3-4166-94F3-62123EEA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E13AC-CFCA-4308-BB3A-91CA8D38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BA674-6D32-454E-B6D2-3AD90C56B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719E6-2C7C-49E8-8578-AB366D1A8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42057-1701-45A0-8C08-1E168920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7AB03-0D0F-4E83-BF33-CD47D01C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D971-BFB1-44CE-BE41-FE41503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07A2-07F7-4BD5-8A15-AEA48752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9A60B-E4D4-40CC-9590-6F402C2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289B7-09D1-42EE-A22F-C46677C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E885-4517-4C2E-83DF-71555686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5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F2E53-17B8-4F27-8B44-E42CC40B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F59FF-A356-4F59-A874-94326961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97B-652D-488D-8715-DA6509F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07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C132-873F-4AAD-A16E-9E331ED5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B82B-B3AB-4F99-809A-EBA7326D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47093-541D-49A8-9EFB-E5A0825A1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C7A4-C67F-4FC1-B58B-C81EACE7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F3F8-C60E-4D44-881B-B201A90F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6B17F-F584-4485-BA3A-6E32C9E5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5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5182-A891-46C0-99EF-57CF2208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F26AD-2369-4A4C-BBDD-2A272E4FB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D963-1BB3-447B-BEB3-E92CAA43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B81E-D4F0-4840-B6A0-CC83C4FA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312A-7A46-48CC-8A89-082B4DF9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7326-8A13-4556-9DAD-E6922E1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38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F1C5A-AA01-425B-9E45-B4BE72B9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9C1F-8155-4D76-88EF-17E378F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0EEA-CB7D-4FCA-8BAC-9EF200481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9F03-B57B-4E5A-9707-C3B44B65F455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CE034-9B72-4962-A669-723FE0A78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3FB3-DEDB-4700-9C13-B4DD9670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CE75-74A7-4935-8EB7-60AB47D001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3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anhquanhus0902/3616729e637780534b2fe5bfe59d14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920F-2ECD-4389-B22C-F712007D2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Dijkstra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45D08-7F8F-4EE3-8072-956EAE44E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Phạm Vũ Anh Quân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535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3:0,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={1:3,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E7F06C8-1549-432D-BDBC-144430A41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28" y="3915142"/>
            <a:ext cx="6857144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1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3:0,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watch&#10;&#10;Description automatically generated">
            <a:extLst>
              <a:ext uri="{FF2B5EF4-FFF2-40B4-BE49-F238E27FC236}">
                <a16:creationId xmlns:a16="http://schemas.microsoft.com/office/drawing/2014/main" id="{1D2652BF-6F28-4E1D-AF22-7651A7521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3:0,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={2:7, 3:7,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5A82DC4-D266-45D6-B954-740C933EC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9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={2:7, 3:5,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2FAE21A-8CE2-44DB-B171-A851CF689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3}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8EE9AC60-398C-4DB1-B8D6-BA2BB3E2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0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={2:7,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3}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watch&#10;&#10;Description automatically generated">
            <a:extLst>
              <a:ext uri="{FF2B5EF4-FFF2-40B4-BE49-F238E27FC236}">
                <a16:creationId xmlns:a16="http://schemas.microsoft.com/office/drawing/2014/main" id="{2BBF4032-4DEF-4ADA-A8C4-80A6D4A31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7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4:3}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={2:7, 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3}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B8036ADB-5551-4916-9588-75C02BEE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3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4:3}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3, 2}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F4A9F31C-BA1C-413B-93C0-78A5A333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4:3}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3, 2}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4B09785-ECA8-432B-9432-E4281C733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2:7, 3:5, 4:9}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2:1, 3:1, 4:3}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3, 2, 4}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781580F8-1A3E-4556-A58C-BD6F68EF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28" y="3915142"/>
            <a:ext cx="6857144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A0AF-D3D2-466F-977C-F906108F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Tổng</a:t>
            </a:r>
            <a:r>
              <a:rPr lang="en-US"/>
              <a:t> quan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4646-CFD6-4B02-B3C5-0623452A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: Python</a:t>
            </a:r>
          </a:p>
          <a:p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: Ma </a:t>
            </a:r>
            <a:r>
              <a:rPr lang="en-US" err="1"/>
              <a:t>trận</a:t>
            </a:r>
            <a:r>
              <a:rPr lang="en-US"/>
              <a:t> </a:t>
            </a:r>
            <a:r>
              <a:rPr lang="en-US" err="1"/>
              <a:t>trọng</a:t>
            </a:r>
            <a:r>
              <a:rPr lang="en-US"/>
              <a:t> số</a:t>
            </a:r>
          </a:p>
          <a:p>
            <a:r>
              <a:rPr lang="en-US"/>
              <a:t>Các đỉnh được gán nhãn số, lần lượt từ 0 đến n-1, với n là số đỉnh trong đồ thị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:</a:t>
            </a:r>
          </a:p>
          <a:p>
            <a:pPr lvl="1"/>
            <a:r>
              <a:rPr lang="en-US"/>
              <a:t>Matplotlib</a:t>
            </a:r>
          </a:p>
          <a:p>
            <a:pPr lvl="1"/>
            <a:r>
              <a:rPr lang="en-US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30620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2F91-CFD8-4A50-9F40-4A1D0056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Tài liệu tham khảo và mã nguồn chương trình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9EAC-69A4-46B7-8CEC-7DA17288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  <a:p>
            <a:pPr lvl="1"/>
            <a:r>
              <a:rPr lang="en-US"/>
              <a:t>Introduction to the Design and Analysis of Algorithms – Anany Levitin</a:t>
            </a:r>
          </a:p>
          <a:p>
            <a:r>
              <a:rPr lang="en-US"/>
              <a:t>Mã nguồn chương trình</a:t>
            </a:r>
          </a:p>
          <a:p>
            <a:pPr lvl="1"/>
            <a:r>
              <a:rPr lang="vi-VN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https://gist.github.com/anhquanhus0902/3616729e637780534b2fe5bfe59d1493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0E5A-04EB-4A31-B327-922B8073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vào và biến toàn cục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FD466-382D-4B83-9773-6D1D5F152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Tham số đầu vào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𝑎𝑑𝑗𝑎𝑐𝑒𝑛𝑐𝑦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lang="en-US"/>
                  <a:t>: ma </a:t>
                </a:r>
                <a:r>
                  <a:rPr lang="en-US" err="1"/>
                  <a:t>trận</a:t>
                </a:r>
                <a:r>
                  <a:rPr lang="en-US"/>
                  <a:t> trọng số </a:t>
                </a:r>
                <a:r>
                  <a:rPr lang="en-US" err="1"/>
                  <a:t>của</a:t>
                </a:r>
                <a:r>
                  <a:rPr lang="en-US"/>
                  <a:t> </a:t>
                </a:r>
                <a:r>
                  <a:rPr lang="en-US" err="1"/>
                  <a:t>đồ</a:t>
                </a:r>
                <a:r>
                  <a:rPr lang="en-US"/>
                  <a:t> thị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𝑣𝑒𝑟𝑡𝑒𝑥</m:t>
                    </m:r>
                  </m:oMath>
                </a14:m>
                <a:r>
                  <a:rPr lang="en-US"/>
                  <a:t>: </a:t>
                </a:r>
                <a:r>
                  <a:rPr lang="en-US" err="1"/>
                  <a:t>đỉnh</a:t>
                </a:r>
                <a:r>
                  <a:rPr lang="en-US"/>
                  <a:t> nguồn</a:t>
                </a:r>
              </a:p>
              <a:p>
                <a:r>
                  <a:rPr lang="en-US"/>
                  <a:t>Biến toàn cục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𝐼𝑁𝐹</m:t>
                    </m:r>
                  </m:oMath>
                </a14:m>
                <a:r>
                  <a:rPr lang="en-US"/>
                  <a:t>: mang giá trị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, ta tạm coi nó là giá trị dương vô cùng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FD466-382D-4B83-9773-6D1D5F152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DCC9-50A8-491B-89E2-B86840A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Biến cục bộ và giá trị trả về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71A4B-2FB7-4301-AB61-7FDDB45F0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: Tập các đỉnh của đồ thị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𝑉𝑡</m:t>
                    </m:r>
                  </m:oMath>
                </a14:m>
                <a:r>
                  <a:rPr lang="en-US"/>
                  <a:t>: Tập các đỉnh của đồ thị mà đã được xét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Chứa độ dài của đường đi ngắn nhất từ đỉnh nguồn đến các đỉnh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: Chứa đỉnh áp chót của các đỉnh trên đường đi ngắn nhất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/>
                  <a:t>: Hàng đợi ưu tiên nhỏ nhất, giá trị tương ứng của mỗi đỉnh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trong hàng đợi này là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r>
                  <a:rPr lang="en-US"/>
                  <a:t>Giá trị trả về: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71A4B-2FB7-4301-AB61-7FDDB45F0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6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36D2-EE15-4636-AFBC-BFB64727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Triển khai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292FE-9D1D-4352-AAFE-C4625CC2E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Sau khi khởi tạo các biến cục bộ, ta cần gán giá trị ban đầu cho chúng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Với mọi đỉnh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!=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b="1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r>
                  <a:rPr lang="en-US"/>
                  <a:t>Bước 1: Đẩy đỉnh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ra khỏi hàng đợi Q và thêm nó vào tập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</m:oMath>
                </a14:m>
                <a:endParaRPr lang="en-US"/>
              </a:p>
              <a:p>
                <a:r>
                  <a:rPr lang="en-US"/>
                  <a:t>Bước 2: Xét tất cả các đỉnh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𝑉𝑡</m:t>
                    </m:r>
                  </m:oMath>
                </a14:m>
                <a:r>
                  <a:rPr lang="en-US"/>
                  <a:t> kề với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, tìm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khoảng cách giữa hai đỉnh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292FE-9D1D-4352-AAFE-C4625CC2E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4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53FF-F1A3-45AA-9108-5B8AE5F1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Triển khai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473FD-CDF3-47B8-803D-396DB8C52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Bước 2 (tiếp):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, ta cập nhật giá trị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/>
                  <a:t> như sau: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r>
                  <a:rPr lang="en-US"/>
                  <a:t>Sau khi cập nhật xong, ta quay lại bước 1. Thuật toán kết thúc khi toàn bộ các đỉnh đều đã được xét</a:t>
                </a:r>
              </a:p>
              <a:p>
                <a:pPr lvl="1"/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473FD-CDF3-47B8-803D-396DB8C52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3468-F024-4EFA-A201-E3D1EEF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389D5-1B27-47DD-B498-23AEFC31B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389D5-1B27-47DD-B498-23AEFC31B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E8B6653C-5579-45CC-B8B8-A775EA98F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57" y="3915142"/>
            <a:ext cx="6814286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watch&#10;&#10;Description automatically generated">
            <a:extLst>
              <a:ext uri="{FF2B5EF4-FFF2-40B4-BE49-F238E27FC236}">
                <a16:creationId xmlns:a16="http://schemas.microsoft.com/office/drawing/2014/main" id="{67AB20D4-8921-4794-BE92-C6B15EF6D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28" y="3915142"/>
            <a:ext cx="6857144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8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8BD-0856-420D-B0DE-EFFA97C4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Ví dụ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={0:0, 1:3,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1:0,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={1:3, 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3: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4: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={0} 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013FB-0865-4832-9615-6F7995526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78F48A-ACDD-4C91-8099-14A1B4399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28" y="3915142"/>
            <a:ext cx="6857144" cy="2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1114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Triển khai thuật toán Dijkstra</vt:lpstr>
      <vt:lpstr>1. Tổng quan</vt:lpstr>
      <vt:lpstr>2. Tham số đầu vào và biến toàn cục</vt:lpstr>
      <vt:lpstr>3. Biến cục bộ và giá trị trả về</vt:lpstr>
      <vt:lpstr>4. Triển khai</vt:lpstr>
      <vt:lpstr>4. Triển khai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5. Ví dụ</vt:lpstr>
      <vt:lpstr>6. Tài liệu tham khảo và mã nguồn chương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Triển khai thuật toán và ví dụ</dc:title>
  <dc:creator>Vũ Anh Quân Phạm</dc:creator>
  <cp:lastModifiedBy>Vũ Anh Quân Phạm</cp:lastModifiedBy>
  <cp:revision>62</cp:revision>
  <dcterms:created xsi:type="dcterms:W3CDTF">2022-04-10T00:51:49Z</dcterms:created>
  <dcterms:modified xsi:type="dcterms:W3CDTF">2022-04-10T23:58:24Z</dcterms:modified>
</cp:coreProperties>
</file>