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1" r:id="rId5"/>
  </p:sldMasterIdLst>
  <p:notesMasterIdLst>
    <p:notesMasterId r:id="rId9"/>
  </p:notesMasterIdLst>
  <p:handoutMasterIdLst>
    <p:handoutMasterId r:id="rId10"/>
  </p:handoutMasterIdLst>
  <p:sldIdLst>
    <p:sldId id="257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EA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D445F-6A5C-475E-829A-1FBCD9F46665}" v="21" dt="2020-12-10T21:56:47.419"/>
    <p1510:client id="{4F48B1B4-3EB7-2011-7957-20D618FDC0DE}" v="2" dt="2022-09-23T00:55:17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94674"/>
  </p:normalViewPr>
  <p:slideViewPr>
    <p:cSldViewPr snapToGrid="0" snapToObjects="1" showGuides="1">
      <p:cViewPr varScale="1">
        <p:scale>
          <a:sx n="75" d="100"/>
          <a:sy n="75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DAE5C5-28DC-4CDE-A1D7-76DD75F92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62C77-6608-445B-933C-622D43C03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AE7D-7E4C-421E-B7E6-BBEA545194E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CB6DC-3B6C-4F39-8784-7F9137B99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2E688-A948-4854-81D7-866826A927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93CA-8AD3-4D40-85E2-89871B60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892351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ĐIỀU KHIỂN MÁY ĐIỆN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198A1-5FFF-4239-817E-FB7FA74A04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559" y="220715"/>
            <a:ext cx="4630023" cy="986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11116-4D27-4AE8-B24B-D769EB6C1E31}"/>
              </a:ext>
            </a:extLst>
          </p:cNvPr>
          <p:cNvSpPr txBox="1"/>
          <p:nvPr userDrawn="1"/>
        </p:nvSpPr>
        <p:spPr>
          <a:xfrm>
            <a:off x="5450649" y="452126"/>
            <a:ext cx="369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2800" b="1" i="0" kern="120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KHOA ĐIỆN</a:t>
            </a:r>
          </a:p>
        </p:txBody>
      </p:sp>
      <p:pic>
        <p:nvPicPr>
          <p:cNvPr id="7" name="Picture 2" descr="No photo description available.">
            <a:extLst>
              <a:ext uri="{FF2B5EF4-FFF2-40B4-BE49-F238E27FC236}">
                <a16:creationId xmlns:a16="http://schemas.microsoft.com/office/drawing/2014/main" id="{4BDE804B-857C-4720-9F9A-DD99B7CBA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174" y="180488"/>
            <a:ext cx="986040" cy="98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2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198A1-5FFF-4239-817E-FB7FA74A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09"/>
            <a:ext cx="4223922" cy="899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11116-4D27-4AE8-B24B-D769EB6C1E31}"/>
              </a:ext>
            </a:extLst>
          </p:cNvPr>
          <p:cNvSpPr txBox="1"/>
          <p:nvPr/>
        </p:nvSpPr>
        <p:spPr>
          <a:xfrm>
            <a:off x="4689764" y="888021"/>
            <a:ext cx="3356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2000" b="1" i="0" kern="120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KHOA ĐIỆN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DD2E6E2-B81D-4992-80C6-D7CC535465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1" t="24444" r="19811" b="20000"/>
          <a:stretch/>
        </p:blipFill>
        <p:spPr>
          <a:xfrm>
            <a:off x="3733800" y="653294"/>
            <a:ext cx="955964" cy="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59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519517"/>
            <a:ext cx="1114538" cy="109936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C875B-6AAD-4A89-9C22-33643AAF2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44" y="216005"/>
            <a:ext cx="5984348" cy="1274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D5487-35BA-4637-AC96-D999BEA20218}"/>
              </a:ext>
            </a:extLst>
          </p:cNvPr>
          <p:cNvSpPr txBox="1"/>
          <p:nvPr/>
        </p:nvSpPr>
        <p:spPr>
          <a:xfrm>
            <a:off x="1812975" y="4901145"/>
            <a:ext cx="4944078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600" b="1" i="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Khoa</a:t>
            </a:r>
            <a:r>
              <a:rPr lang="en-US" sz="1600" b="1" i="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i="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Điện</a:t>
            </a:r>
            <a:endParaRPr lang="en-US" sz="1600" b="1" i="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600" b="1" i="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PGS. TS. </a:t>
            </a:r>
            <a:r>
              <a:rPr lang="en-US" sz="1600" b="1" i="0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Lê</a:t>
            </a:r>
            <a:r>
              <a:rPr lang="en-US" sz="1600" b="1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600" b="1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Tiến</a:t>
            </a:r>
            <a:r>
              <a:rPr lang="en-US" sz="1600" b="1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600" b="1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Dũng</a:t>
            </a:r>
            <a:endParaRPr lang="en-US" sz="1600" b="1" i="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80958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4F144-70AE-4F95-B36E-ACF4F704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359" y="-53218"/>
            <a:ext cx="4784435" cy="1018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B2828-617C-4D02-92C3-A288F1068CE4}"/>
              </a:ext>
            </a:extLst>
          </p:cNvPr>
          <p:cNvSpPr txBox="1"/>
          <p:nvPr/>
        </p:nvSpPr>
        <p:spPr>
          <a:xfrm>
            <a:off x="1529640" y="5133957"/>
            <a:ext cx="4944078" cy="61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600" b="1" i="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Khoa </a:t>
            </a:r>
            <a:r>
              <a:rPr lang="en-US" sz="1600" b="1" i="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Quản</a:t>
            </a:r>
            <a:r>
              <a:rPr lang="en-US" sz="1600" b="1" i="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i="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lý</a:t>
            </a:r>
            <a:r>
              <a:rPr lang="en-US" sz="1600" b="1" i="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i="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Dự</a:t>
            </a:r>
            <a:r>
              <a:rPr lang="en-US" sz="1600" b="1" i="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b="1" i="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án</a:t>
            </a:r>
            <a:endParaRPr lang="en-US" sz="1600" b="1" i="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600" b="1" i="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TS. </a:t>
            </a:r>
            <a:r>
              <a:rPr lang="en-US" sz="1600" b="1" i="0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Nguyễn</a:t>
            </a:r>
            <a:r>
              <a:rPr lang="en-US" sz="1600" b="1" i="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600" b="1" i="0" kern="120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Văn</a:t>
            </a:r>
            <a:r>
              <a:rPr lang="en-US" sz="1600" b="1" i="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ACE9E-DED8-4F0A-AF09-F2726DBDD49D}"/>
              </a:ext>
            </a:extLst>
          </p:cNvPr>
          <p:cNvSpPr/>
          <p:nvPr/>
        </p:nvSpPr>
        <p:spPr>
          <a:xfrm>
            <a:off x="658368" y="5040283"/>
            <a:ext cx="797773" cy="79777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LOGO KHOA</a:t>
            </a:r>
          </a:p>
        </p:txBody>
      </p:sp>
    </p:spTree>
    <p:extLst>
      <p:ext uri="{BB962C8B-B14F-4D97-AF65-F5344CB8AC3E}">
        <p14:creationId xmlns:p14="http://schemas.microsoft.com/office/powerpoint/2010/main" val="113785144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09D69-B679-40C9-B87F-7F2459D82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017818" cy="855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9DC8CF-C000-4AFE-985C-ABABF799A442}"/>
              </a:ext>
            </a:extLst>
          </p:cNvPr>
          <p:cNvSpPr txBox="1"/>
          <p:nvPr/>
        </p:nvSpPr>
        <p:spPr>
          <a:xfrm>
            <a:off x="1834003" y="5244795"/>
            <a:ext cx="3692525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i="0" kern="1200" dirty="0">
                <a:solidFill>
                  <a:srgbClr val="CC3300"/>
                </a:solidFill>
                <a:latin typeface="+mn-lt"/>
                <a:ea typeface="+mn-ea"/>
                <a:cs typeface="+mn-cs"/>
              </a:rPr>
              <a:t>Khoa </a:t>
            </a:r>
            <a:r>
              <a:rPr lang="en-US" sz="1800" b="1" i="0" kern="1200" dirty="0" err="1">
                <a:solidFill>
                  <a:srgbClr val="CC3300"/>
                </a:solidFill>
                <a:latin typeface="+mn-lt"/>
                <a:ea typeface="+mn-ea"/>
                <a:cs typeface="+mn-cs"/>
              </a:rPr>
              <a:t>Điện</a:t>
            </a:r>
            <a:endParaRPr lang="en-US" sz="1800" b="1" i="0" kern="1200" dirty="0">
              <a:solidFill>
                <a:srgbClr val="CC3300"/>
              </a:solidFill>
              <a:latin typeface="+mn-lt"/>
              <a:ea typeface="+mn-ea"/>
              <a:cs typeface="+mn-cs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i="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PGS. TS. Lê</a:t>
            </a:r>
            <a:r>
              <a:rPr lang="en-US" sz="1800" b="1" i="0" kern="120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i="0" kern="1200" baseline="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800" b="1" i="0" kern="120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i="0" kern="1200" baseline="0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Dũng</a:t>
            </a:r>
            <a:endParaRPr lang="en-US" sz="1400" b="1" i="0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1" y="5076825"/>
            <a:ext cx="1021836" cy="10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168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2194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C875B-6AAD-4A89-9C22-33643AAF2B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744" y="216005"/>
            <a:ext cx="5984348" cy="12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11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9000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5326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21649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218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7149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912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vi-VN"/>
              <a:t>Bấm biểu tượng để thêm biểu đồ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2899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75437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51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4F144-70AE-4F95-B36E-ACF4F7041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2359" y="-53218"/>
            <a:ext cx="4784435" cy="10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09D69-B679-40C9-B87F-7F2459D822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4017818" cy="855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9DC8CF-C000-4AFE-985C-ABABF799A442}"/>
              </a:ext>
            </a:extLst>
          </p:cNvPr>
          <p:cNvSpPr txBox="1"/>
          <p:nvPr userDrawn="1"/>
        </p:nvSpPr>
        <p:spPr>
          <a:xfrm>
            <a:off x="4640703" y="255771"/>
            <a:ext cx="369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i="0" kern="1200" dirty="0">
                <a:solidFill>
                  <a:srgbClr val="CC3300"/>
                </a:solidFill>
                <a:latin typeface="+mn-lt"/>
                <a:ea typeface="+mn-ea"/>
                <a:cs typeface="+mn-cs"/>
              </a:rPr>
              <a:t>KHOA ĐIỆN</a:t>
            </a:r>
          </a:p>
        </p:txBody>
      </p:sp>
      <p:pic>
        <p:nvPicPr>
          <p:cNvPr id="10" name="Picture 2" descr="No photo description available.">
            <a:extLst>
              <a:ext uri="{FF2B5EF4-FFF2-40B4-BE49-F238E27FC236}">
                <a16:creationId xmlns:a16="http://schemas.microsoft.com/office/drawing/2014/main" id="{4BDE804B-857C-4720-9F9A-DD99B7CBA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59" y="41566"/>
            <a:ext cx="807834" cy="80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53F21-177D-4E07-AF44-BE012E2DF42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4182" y="-396"/>
            <a:ext cx="3941345" cy="83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071C6C-BD71-44C0-9E9C-4D6C85C7EC1B}"/>
              </a:ext>
            </a:extLst>
          </p:cNvPr>
          <p:cNvSpPr txBox="1"/>
          <p:nvPr userDrawn="1"/>
        </p:nvSpPr>
        <p:spPr>
          <a:xfrm>
            <a:off x="7816325" y="304225"/>
            <a:ext cx="276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75"/>
              </a:spcBef>
              <a:spcAft>
                <a:spcPts val="75"/>
              </a:spcAft>
            </a:pPr>
            <a:r>
              <a:rPr lang="en-US" sz="2000" b="1" i="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KHOA ĐIỆN</a:t>
            </a:r>
          </a:p>
        </p:txBody>
      </p:sp>
      <p:pic>
        <p:nvPicPr>
          <p:cNvPr id="10" name="Picture 2" descr="No photo description available.">
            <a:extLst>
              <a:ext uri="{FF2B5EF4-FFF2-40B4-BE49-F238E27FC236}">
                <a16:creationId xmlns:a16="http://schemas.microsoft.com/office/drawing/2014/main" id="{4BDE804B-857C-4720-9F9A-DD99B7CBA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611" y="27314"/>
            <a:ext cx="807834" cy="80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69" r:id="rId4"/>
    <p:sldLayoutId id="2147483650" r:id="rId5"/>
    <p:sldLayoutId id="2147483664" r:id="rId6"/>
    <p:sldLayoutId id="2147483652" r:id="rId7"/>
    <p:sldLayoutId id="2147483653" r:id="rId8"/>
    <p:sldLayoutId id="2147483654" r:id="rId9"/>
    <p:sldLayoutId id="2147483665" r:id="rId10"/>
    <p:sldLayoutId id="2147483666" r:id="rId11"/>
    <p:sldLayoutId id="2147483660" r:id="rId12"/>
    <p:sldLayoutId id="2147483667" r:id="rId13"/>
    <p:sldLayoutId id="214748367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53F21-177D-4E07-AF44-BE012E2DF42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182" y="-396"/>
            <a:ext cx="3941345" cy="83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071C6C-BD71-44C0-9E9C-4D6C85C7EC1B}"/>
              </a:ext>
            </a:extLst>
          </p:cNvPr>
          <p:cNvSpPr txBox="1"/>
          <p:nvPr/>
        </p:nvSpPr>
        <p:spPr>
          <a:xfrm>
            <a:off x="7772400" y="265402"/>
            <a:ext cx="2769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75"/>
              </a:spcBef>
              <a:spcAft>
                <a:spcPts val="75"/>
              </a:spcAft>
            </a:pPr>
            <a:r>
              <a:rPr lang="en-US" sz="1600" b="1" i="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KHOA ĐIỆN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203A8D9-40DE-4507-8ADF-829B0C1789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1" t="24444" r="19811" b="20000"/>
          <a:stretch/>
        </p:blipFill>
        <p:spPr>
          <a:xfrm>
            <a:off x="10614381" y="17563"/>
            <a:ext cx="825454" cy="7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1734858"/>
            <a:ext cx="7693269" cy="1219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CHƯƠNG 13: THIẾT KẾ VI MẠCH SỐ VỚI ỨNG DỤNG FPGA VÀ VHDL </a:t>
            </a: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973BEDC8-4B6B-4628-BC18-8E4B46A736D1}"/>
              </a:ext>
            </a:extLst>
          </p:cNvPr>
          <p:cNvSpPr txBox="1">
            <a:spLocks/>
          </p:cNvSpPr>
          <p:nvPr/>
        </p:nvSpPr>
        <p:spPr bwMode="white">
          <a:xfrm>
            <a:off x="2476500" y="6103708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Đà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Nẵng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, 05/12/2023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8E89A-F707-0995-8FA8-D35CF26C71A7}"/>
              </a:ext>
            </a:extLst>
          </p:cNvPr>
          <p:cNvSpPr txBox="1"/>
          <p:nvPr/>
        </p:nvSpPr>
        <p:spPr>
          <a:xfrm>
            <a:off x="633608" y="3444791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Nhóm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sinh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viên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thực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hiện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 Nguyễn Hữu Anh Quân</a:t>
            </a:r>
          </a:p>
          <a:p>
            <a:pPr marL="914400" marR="0" lvl="0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914400" marR="0" lvl="0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914400" marR="0" lvl="0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12"/>
    </mc:Choice>
    <mc:Fallback xmlns="">
      <p:transition spd="slow" advTm="26212"/>
    </mc:Fallback>
  </mc:AlternateContent>
  <p:extLst>
    <p:ext uri="{3A86A75C-4F4B-4683-9AE1-C65F6400EC91}">
      <p14:laserTraceLst xmlns:p14="http://schemas.microsoft.com/office/powerpoint/2010/main">
        <p14:tracePtLst>
          <p14:tracePt t="393" x="3968750" y="3429000"/>
          <p14:tracePt t="435" x="3930650" y="3429000"/>
          <p14:tracePt t="507" x="3917950" y="3416300"/>
          <p14:tracePt t="627" x="3892550" y="3416300"/>
          <p14:tracePt t="635" x="3830638" y="3416300"/>
          <p14:tracePt t="643" x="3779838" y="3416300"/>
          <p14:tracePt t="652" x="3679825" y="3416300"/>
          <p14:tracePt t="659" x="3579813" y="3416300"/>
          <p14:tracePt t="667" x="3454400" y="3416300"/>
          <p14:tracePt t="675" x="3341688" y="3416300"/>
          <p14:tracePt t="684" x="3228975" y="3416300"/>
          <p14:tracePt t="692" x="3128963" y="3416300"/>
          <p14:tracePt t="699" x="3041650" y="3416300"/>
          <p14:tracePt t="707" x="3003550" y="3416300"/>
          <p14:tracePt t="715" x="2967038" y="3416300"/>
          <p14:tracePt t="723" x="2941638" y="3416300"/>
          <p14:tracePt t="732" x="2928938" y="3416300"/>
          <p14:tracePt t="739" x="2890838" y="3416300"/>
          <p14:tracePt t="748" x="2841625" y="3416300"/>
          <p14:tracePt t="756" x="2778125" y="3416300"/>
          <p14:tracePt t="763" x="2667000" y="3416300"/>
          <p14:tracePt t="773" x="2541588" y="3416300"/>
          <p14:tracePt t="779" x="2441575" y="3416300"/>
          <p14:tracePt t="789" x="2328863" y="3416300"/>
          <p14:tracePt t="795" x="2228850" y="3416300"/>
          <p14:tracePt t="805" x="2165350" y="3416300"/>
          <p14:tracePt t="811" x="2103438" y="3416300"/>
          <p14:tracePt t="820" x="2078038" y="3416300"/>
          <p14:tracePt t="828" x="2039938" y="3416300"/>
          <p14:tracePt t="835" x="2027238" y="3416300"/>
          <p14:tracePt t="852" x="2003425" y="3416300"/>
          <p14:tracePt t="860" x="1978025" y="3416300"/>
          <p14:tracePt t="868" x="1965325" y="3416300"/>
          <p14:tracePt t="875" x="1927225" y="3416300"/>
          <p14:tracePt t="883" x="1890713" y="3416300"/>
          <p14:tracePt t="891" x="1852613" y="3416300"/>
          <p14:tracePt t="900" x="1827213" y="3416300"/>
          <p14:tracePt t="907" x="1814513" y="3416300"/>
          <p14:tracePt t="915" x="1790700" y="3416300"/>
          <p14:tracePt t="964" x="1765300" y="3416300"/>
          <p14:tracePt t="973" x="1765300" y="3403600"/>
          <p14:tracePt t="979" x="1727200" y="3390900"/>
          <p14:tracePt t="987" x="1714500" y="3390900"/>
          <p14:tracePt t="996" x="1689100" y="3378200"/>
          <p14:tracePt t="1003" x="1677988" y="3378200"/>
          <p14:tracePt t="1011" x="1665288" y="3367088"/>
          <p14:tracePt t="1023" x="1639888" y="3367088"/>
          <p14:tracePt t="1148" x="1639888" y="3354388"/>
          <p14:tracePt t="2835" x="1701800" y="3328988"/>
          <p14:tracePt t="2843" x="1790700" y="3328988"/>
          <p14:tracePt t="2851" x="1801813" y="3328988"/>
          <p14:tracePt t="2963" x="1814513" y="3328988"/>
          <p14:tracePt t="2972" x="1827213" y="3328988"/>
          <p14:tracePt t="2995" x="1839913" y="3328988"/>
          <p14:tracePt t="3012" x="1852613" y="3341688"/>
          <p14:tracePt t="3155" x="1852613" y="3328988"/>
          <p14:tracePt t="3211" x="1852613" y="3316288"/>
          <p14:tracePt t="3227" x="1839913" y="3303588"/>
          <p14:tracePt t="5611" x="1839913" y="3290888"/>
          <p14:tracePt t="5627" x="1865313" y="3290888"/>
          <p14:tracePt t="5652" x="1878013" y="3290888"/>
          <p14:tracePt t="5659" x="1914525" y="3290888"/>
          <p14:tracePt t="5670" x="1952625" y="3290888"/>
          <p14:tracePt t="5684" x="1965325" y="3290888"/>
          <p14:tracePt t="5692" x="1990725" y="3290888"/>
          <p14:tracePt t="5707" x="2003425" y="3290888"/>
          <p14:tracePt t="5739" x="2027238" y="3290888"/>
          <p14:tracePt t="5764" x="2039938" y="3290888"/>
          <p14:tracePt t="5779" x="2052638" y="3290888"/>
          <p14:tracePt t="5787" x="2065338" y="3290888"/>
          <p14:tracePt t="5795" x="2078038" y="3290888"/>
          <p14:tracePt t="5805" x="2103438" y="3290888"/>
          <p14:tracePt t="5811" x="2127250" y="3290888"/>
          <p14:tracePt t="5819" x="2139950" y="3290888"/>
          <p14:tracePt t="5828" x="2152650" y="3290888"/>
          <p14:tracePt t="5835" x="2190750" y="3290888"/>
          <p14:tracePt t="5843" x="2216150" y="3290888"/>
          <p14:tracePt t="5851" x="2239963" y="3290888"/>
          <p14:tracePt t="5859" x="2252663" y="3290888"/>
          <p14:tracePt t="5867" x="2290763" y="3290888"/>
          <p14:tracePt t="5884" x="2316163" y="3290888"/>
          <p14:tracePt t="5891" x="2328863" y="3290888"/>
          <p14:tracePt t="5900" x="2352675" y="3290888"/>
          <p14:tracePt t="5907" x="2365375" y="3290888"/>
          <p14:tracePt t="5916" x="2403475" y="3303588"/>
          <p14:tracePt t="5923" x="2441575" y="3303588"/>
          <p14:tracePt t="5932" x="2503488" y="3316288"/>
          <p14:tracePt t="5939" x="2565400" y="3316288"/>
          <p14:tracePt t="5947" x="2628900" y="3316288"/>
          <p14:tracePt t="5956" x="2690813" y="3316288"/>
          <p14:tracePt t="5963" x="2790825" y="3316288"/>
          <p14:tracePt t="5972" x="2854325" y="3316288"/>
          <p14:tracePt t="5979" x="2916238" y="3316288"/>
          <p14:tracePt t="5989" x="2967038" y="3316288"/>
          <p14:tracePt t="5995" x="3003550" y="3316288"/>
          <p14:tracePt t="6005" x="3041650" y="3316288"/>
          <p14:tracePt t="6012" x="3054350" y="3316288"/>
          <p14:tracePt t="6019" x="3079750" y="3316288"/>
          <p14:tracePt t="6039" x="3128963" y="3316288"/>
          <p14:tracePt t="6044" x="3154363" y="3316288"/>
          <p14:tracePt t="6052" x="3192463" y="3316288"/>
          <p14:tracePt t="6059" x="3216275" y="3316288"/>
          <p14:tracePt t="6067" x="3241675" y="3316288"/>
          <p14:tracePt t="6075" x="3267075" y="3316288"/>
          <p14:tracePt t="6084" x="3279775" y="3316288"/>
          <p14:tracePt t="6091" x="3317875" y="3316288"/>
          <p14:tracePt t="6163" x="3341688" y="3303588"/>
          <p14:tracePt t="6179" x="3354388" y="3303588"/>
          <p14:tracePt t="6188" x="3354388" y="3290888"/>
          <p14:tracePt t="7651" x="3341688" y="3316288"/>
          <p14:tracePt t="7659" x="3317875" y="3341688"/>
          <p14:tracePt t="7667" x="3292475" y="3367088"/>
          <p14:tracePt t="7675" x="3241675" y="3429000"/>
          <p14:tracePt t="7684" x="3192463" y="3479800"/>
          <p14:tracePt t="7692" x="3154363" y="3516313"/>
          <p14:tracePt t="7700" x="3128963" y="3541713"/>
          <p14:tracePt t="7707" x="3103563" y="3579813"/>
          <p14:tracePt t="7716" x="3092450" y="3590925"/>
          <p14:tracePt t="7724" x="3092450" y="3603625"/>
          <p14:tracePt t="7732" x="3079750" y="3629025"/>
          <p14:tracePt t="7747" x="3067050" y="3654425"/>
          <p14:tracePt t="7756" x="3054350" y="3667125"/>
          <p14:tracePt t="7763" x="3041650" y="3692525"/>
          <p14:tracePt t="7772" x="3016250" y="3703638"/>
          <p14:tracePt t="7780" x="3003550" y="3729038"/>
          <p14:tracePt t="7789" x="2992438" y="3741738"/>
          <p14:tracePt t="7795" x="2979738" y="3741738"/>
          <p14:tracePt t="7804" x="2967038" y="3754438"/>
          <p14:tracePt t="7811" x="2954338" y="3767138"/>
          <p14:tracePt t="7843" x="2941638" y="3779838"/>
          <p14:tracePt t="7859" x="2916238" y="3803650"/>
          <p14:tracePt t="7867" x="2903538" y="3816350"/>
          <p14:tracePt t="7875" x="2879725" y="3829050"/>
          <p14:tracePt t="7883" x="2841625" y="3854450"/>
          <p14:tracePt t="7891" x="2828925" y="3867150"/>
          <p14:tracePt t="7899" x="2790825" y="3879850"/>
          <p14:tracePt t="7995" x="2767013" y="3879850"/>
          <p14:tracePt t="8012" x="2754313" y="3879850"/>
          <p14:tracePt t="8019" x="2728913" y="3879850"/>
          <p14:tracePt t="8027" x="2716213" y="3879850"/>
          <p14:tracePt t="8035" x="2690813" y="3879850"/>
          <p14:tracePt t="8043" x="2678113" y="3879850"/>
          <p14:tracePt t="8052" x="2654300" y="3879850"/>
          <p14:tracePt t="8059" x="2616200" y="3854450"/>
          <p14:tracePt t="8075" x="2590800" y="3829050"/>
          <p14:tracePt t="8091" x="2565400" y="3816350"/>
          <p14:tracePt t="8107" x="2554288" y="3816350"/>
          <p14:tracePt t="8115" x="2503488" y="3803650"/>
          <p14:tracePt t="8123" x="2465388" y="3803650"/>
          <p14:tracePt t="8131" x="2441575" y="3803650"/>
          <p14:tracePt t="8139" x="2403475" y="3792538"/>
          <p14:tracePt t="8147" x="2378075" y="3792538"/>
          <p14:tracePt t="8155" x="2365375" y="3767138"/>
          <p14:tracePt t="8163" x="2352675" y="3767138"/>
          <p14:tracePt t="8205" x="2339975" y="3767138"/>
          <p14:tracePt t="8211" x="2328863" y="3767138"/>
          <p14:tracePt t="8228" x="2303463" y="3767138"/>
          <p14:tracePt t="8235" x="2290763" y="3767138"/>
          <p14:tracePt t="8252" x="2278063" y="3767138"/>
          <p14:tracePt t="8283" x="2252663" y="3767138"/>
          <p14:tracePt t="8291" x="2239963" y="3767138"/>
          <p14:tracePt t="8305" x="2216150" y="3767138"/>
          <p14:tracePt t="8307" x="2190750" y="3767138"/>
          <p14:tracePt t="8315" x="2152650" y="3767138"/>
          <p14:tracePt t="8331" x="2127250" y="3767138"/>
          <p14:tracePt t="8339" x="2116138" y="3767138"/>
          <p14:tracePt t="8443" x="2103438" y="3767138"/>
          <p14:tracePt t="9595" x="2090738" y="3754438"/>
          <p14:tracePt t="9636" x="2090738" y="3741738"/>
          <p14:tracePt t="9643" x="2103438" y="3729038"/>
          <p14:tracePt t="9667" x="2116138" y="3729038"/>
          <p14:tracePt t="9675" x="2116138" y="3716338"/>
          <p14:tracePt t="9755" x="2127250" y="3716338"/>
          <p14:tracePt t="9764" x="2152650" y="3716338"/>
          <p14:tracePt t="9780" x="2178050" y="3716338"/>
          <p14:tracePt t="9788" x="2190750" y="3716338"/>
          <p14:tracePt t="9795" x="2203450" y="3716338"/>
          <p14:tracePt t="9806" x="2216150" y="3716338"/>
          <p14:tracePt t="9812" x="2239963" y="3716338"/>
          <p14:tracePt t="9828" x="2265363" y="3716338"/>
          <p14:tracePt t="9835" x="2278063" y="3716338"/>
          <p14:tracePt t="9844" x="2303463" y="3716338"/>
          <p14:tracePt t="9851" x="2328863" y="3716338"/>
          <p14:tracePt t="9860" x="2378075" y="3716338"/>
          <p14:tracePt t="9867" x="2416175" y="3716338"/>
          <p14:tracePt t="9875" x="2452688" y="3716338"/>
          <p14:tracePt t="9883" x="2503488" y="3716338"/>
          <p14:tracePt t="9891" x="2554288" y="3716338"/>
          <p14:tracePt t="9899" x="2616200" y="3716338"/>
          <p14:tracePt t="9907" x="2667000" y="3716338"/>
          <p14:tracePt t="9915" x="2741613" y="3716338"/>
          <p14:tracePt t="9923" x="2790825" y="3716338"/>
          <p14:tracePt t="9932" x="2854325" y="3716338"/>
          <p14:tracePt t="9939" x="2903538" y="3716338"/>
          <p14:tracePt t="9947" x="2954338" y="3716338"/>
          <p14:tracePt t="9956" x="3067050" y="3716338"/>
          <p14:tracePt t="9963" x="3128963" y="3716338"/>
          <p14:tracePt t="9972" x="3228975" y="3716338"/>
          <p14:tracePt t="9979" x="3292475" y="3716338"/>
          <p14:tracePt t="9988" x="3367088" y="3716338"/>
          <p14:tracePt t="9995" x="3417888" y="3716338"/>
          <p14:tracePt t="10004" x="3454400" y="3716338"/>
          <p14:tracePt t="10011" x="3467100" y="3716338"/>
          <p14:tracePt t="10022" x="3492500" y="3716338"/>
          <p14:tracePt t="10027" x="3530600" y="3716338"/>
          <p14:tracePt t="10035" x="3541713" y="3716338"/>
          <p14:tracePt t="11019" x="3554413" y="3716338"/>
          <p14:tracePt t="11027" x="3579813" y="3716338"/>
          <p14:tracePt t="11038" x="3630613" y="3716338"/>
          <p14:tracePt t="11043" x="3679825" y="3716338"/>
          <p14:tracePt t="11051" x="3730625" y="3716338"/>
          <p14:tracePt t="11059" x="3767138" y="3716338"/>
          <p14:tracePt t="11068" x="3817938" y="3716338"/>
          <p14:tracePt t="11076" x="3867150" y="3716338"/>
          <p14:tracePt t="11083" x="3943350" y="3716338"/>
          <p14:tracePt t="11091" x="3979863" y="3729038"/>
          <p14:tracePt t="11099" x="4043363" y="3729038"/>
          <p14:tracePt t="11107" x="4105275" y="3729038"/>
          <p14:tracePt t="11115" x="4168775" y="3729038"/>
          <p14:tracePt t="11123" x="4205288" y="3729038"/>
          <p14:tracePt t="11132" x="4281488" y="3729038"/>
          <p14:tracePt t="11139" x="4381500" y="3729038"/>
          <p14:tracePt t="11147" x="4430713" y="3729038"/>
          <p14:tracePt t="11155" x="4518025" y="3729038"/>
          <p14:tracePt t="11163" x="4619625" y="3729038"/>
          <p14:tracePt t="11172" x="4681538" y="3729038"/>
          <p14:tracePt t="11179" x="4781550" y="3729038"/>
          <p14:tracePt t="11188" x="4868863" y="3729038"/>
          <p14:tracePt t="11196" x="4968875" y="3729038"/>
          <p14:tracePt t="11204" x="5068888" y="3729038"/>
          <p14:tracePt t="11211" x="5194300" y="3729038"/>
          <p14:tracePt t="11222" x="5294313" y="3729038"/>
          <p14:tracePt t="11227" x="5370513" y="3729038"/>
          <p14:tracePt t="11236" x="5470525" y="3729038"/>
          <p14:tracePt t="11243" x="5557838" y="3729038"/>
          <p14:tracePt t="11251" x="5657850" y="3729038"/>
          <p14:tracePt t="11259" x="5757863" y="3729038"/>
          <p14:tracePt t="11267" x="5870575" y="3729038"/>
          <p14:tracePt t="11276" x="5970588" y="3729038"/>
          <p14:tracePt t="11283" x="6057900" y="3729038"/>
          <p14:tracePt t="11291" x="6157913" y="3729038"/>
          <p14:tracePt t="11300" x="6208713" y="3729038"/>
          <p14:tracePt t="11308" x="6259513" y="3729038"/>
          <p14:tracePt t="11315" x="6321425" y="3729038"/>
          <p14:tracePt t="11323" x="6370638" y="3729038"/>
          <p14:tracePt t="11331" x="6396038" y="3729038"/>
          <p14:tracePt t="11339" x="6446838" y="3729038"/>
          <p14:tracePt t="11347" x="6483350" y="3729038"/>
          <p14:tracePt t="11355" x="6521450" y="3729038"/>
          <p14:tracePt t="11363" x="6572250" y="3729038"/>
          <p14:tracePt t="11372" x="6621463" y="3729038"/>
          <p14:tracePt t="11379" x="6659563" y="3729038"/>
          <p14:tracePt t="11388" x="6684963" y="3729038"/>
          <p14:tracePt t="11395" x="6721475" y="3729038"/>
          <p14:tracePt t="11404" x="6746875" y="3729038"/>
          <p14:tracePt t="11411" x="6759575" y="3729038"/>
          <p14:tracePt t="11427" x="6772275" y="3729038"/>
          <p14:tracePt t="11435" x="6784975" y="3729038"/>
          <p14:tracePt t="11443" x="6797675" y="3729038"/>
          <p14:tracePt t="11459" x="6808788" y="3729038"/>
          <p14:tracePt t="11467" x="6834188" y="3729038"/>
          <p14:tracePt t="12131" x="6834188" y="3754438"/>
          <p14:tracePt t="12139" x="6834188" y="3767138"/>
          <p14:tracePt t="12147" x="6834188" y="3803650"/>
          <p14:tracePt t="12155" x="6846888" y="3829050"/>
          <p14:tracePt t="12163" x="6859588" y="3841750"/>
          <p14:tracePt t="12195" x="6859588" y="3854450"/>
          <p14:tracePt t="12204" x="6846888" y="3879850"/>
          <p14:tracePt t="12235" x="6846888" y="3892550"/>
          <p14:tracePt t="12243" x="6846888" y="3905250"/>
          <p14:tracePt t="12347" x="6834188" y="3905250"/>
          <p14:tracePt t="12403" x="6834188" y="3916363"/>
          <p14:tracePt t="12523" x="6834188" y="3929063"/>
          <p14:tracePt t="12531" x="6834188" y="3941763"/>
          <p14:tracePt t="12627" x="6846888" y="3941763"/>
          <p14:tracePt t="12635" x="6859588" y="3941763"/>
          <p14:tracePt t="12643" x="6872288" y="3941763"/>
          <p14:tracePt t="12651" x="6910388" y="3954463"/>
          <p14:tracePt t="12667" x="6921500" y="3954463"/>
          <p14:tracePt t="12683" x="6946900" y="3954463"/>
          <p14:tracePt t="12707" x="6959600" y="3954463"/>
          <p14:tracePt t="12724" x="6985000" y="3954463"/>
          <p14:tracePt t="12731" x="7021513" y="3954463"/>
          <p14:tracePt t="12739" x="7059613" y="3954463"/>
          <p14:tracePt t="12747" x="7123113" y="3954463"/>
          <p14:tracePt t="12755" x="7197725" y="3954463"/>
          <p14:tracePt t="12764" x="7259638" y="3954463"/>
          <p14:tracePt t="12772" x="7335838" y="3954463"/>
          <p14:tracePt t="12779" x="7372350" y="3954463"/>
          <p14:tracePt t="12788" x="7423150" y="3954463"/>
          <p14:tracePt t="12796" x="7459663" y="3954463"/>
          <p14:tracePt t="12804" x="7472363" y="3954463"/>
          <p14:tracePt t="12811" x="7485063" y="3954463"/>
          <p14:tracePt t="12827" x="7497763" y="3954463"/>
          <p14:tracePt t="12843" x="7523163" y="3954463"/>
          <p14:tracePt t="12851" x="7548563" y="3954463"/>
          <p14:tracePt t="12859" x="7585075" y="3954463"/>
          <p14:tracePt t="12868" x="7623175" y="3954463"/>
          <p14:tracePt t="12876" x="7661275" y="3954463"/>
          <p14:tracePt t="12884" x="7685088" y="3954463"/>
          <p14:tracePt t="12891" x="7723188" y="3954463"/>
          <p14:tracePt t="12899" x="7761288" y="3954463"/>
          <p14:tracePt t="12907" x="7785100" y="3954463"/>
          <p14:tracePt t="12915" x="7810500" y="3954463"/>
          <p14:tracePt t="12939" x="7823200" y="3954463"/>
          <p14:tracePt t="12955" x="7835900" y="3954463"/>
          <p14:tracePt t="12963" x="7848600" y="3954463"/>
          <p14:tracePt t="12972" x="7861300" y="3954463"/>
          <p14:tracePt t="12979" x="7886700" y="3954463"/>
          <p14:tracePt t="12988" x="7897813" y="3954463"/>
          <p14:tracePt t="12995" x="7910513" y="3954463"/>
          <p14:tracePt t="13005" x="7935913" y="3954463"/>
          <p14:tracePt t="13147" x="7948613" y="3967163"/>
          <p14:tracePt t="13163" x="7961313" y="3967163"/>
          <p14:tracePt t="13179" x="7974013" y="3979863"/>
          <p14:tracePt t="13195" x="7986713" y="3979863"/>
          <p14:tracePt t="13204" x="7999413" y="3979863"/>
          <p14:tracePt t="13219" x="8010525" y="3979863"/>
          <p14:tracePt t="13244" x="8023225" y="3979863"/>
          <p14:tracePt t="13251" x="8048625" y="3979863"/>
          <p14:tracePt t="13267" x="8086725" y="3967163"/>
          <p14:tracePt t="13276" x="8099425" y="3967163"/>
          <p14:tracePt t="13283" x="8135938" y="3967163"/>
          <p14:tracePt t="13291" x="8199438" y="3967163"/>
          <p14:tracePt t="13299" x="8261350" y="3954463"/>
          <p14:tracePt t="13307" x="8348663" y="3929063"/>
          <p14:tracePt t="13315" x="8424863" y="3916363"/>
          <p14:tracePt t="13324" x="8461375" y="3916363"/>
          <p14:tracePt t="13331" x="8524875" y="3892550"/>
          <p14:tracePt t="13339" x="8561388" y="3867150"/>
          <p14:tracePt t="13347" x="8612188" y="3854450"/>
          <p14:tracePt t="13355" x="8661400" y="3816350"/>
          <p14:tracePt t="13363" x="8724900" y="3792538"/>
          <p14:tracePt t="13371" x="8812213" y="3767138"/>
          <p14:tracePt t="13380" x="8863013" y="3729038"/>
          <p14:tracePt t="13389" x="8963025" y="3679825"/>
          <p14:tracePt t="13396" x="9012238" y="3654425"/>
          <p14:tracePt t="13404" x="9112250" y="3603625"/>
          <p14:tracePt t="13412" x="9188450" y="3554413"/>
          <p14:tracePt t="13421" x="9237663" y="3516313"/>
          <p14:tracePt t="13427" x="9275763" y="3490913"/>
          <p14:tracePt t="13435" x="9312275" y="3454400"/>
          <p14:tracePt t="13443" x="9350375" y="3429000"/>
          <p14:tracePt t="13451" x="9401175" y="3390900"/>
          <p14:tracePt t="13459" x="9413875" y="3390900"/>
          <p14:tracePt t="13467" x="9437688" y="3378200"/>
          <p14:tracePt t="13475" x="9463088" y="3367088"/>
          <p14:tracePt t="13483" x="9488488" y="3354388"/>
          <p14:tracePt t="13491" x="9501188" y="3341688"/>
          <p14:tracePt t="13500" x="9525000" y="3328988"/>
          <p14:tracePt t="13508" x="9550400" y="3316288"/>
          <p14:tracePt t="13515" x="9563100" y="3303588"/>
          <p14:tracePt t="13531" x="9575800" y="3303588"/>
          <p14:tracePt t="13620" x="9575800" y="3290888"/>
          <p14:tracePt t="13987" x="9601200" y="3278188"/>
          <p14:tracePt t="13995" x="9601200" y="3228975"/>
          <p14:tracePt t="14003" x="9613900" y="3203575"/>
          <p14:tracePt t="14020" x="9637713" y="3103563"/>
          <p14:tracePt t="14027" x="9650413" y="3065463"/>
          <p14:tracePt t="14035" x="9701213" y="2990850"/>
          <p14:tracePt t="14043" x="9701213" y="2965450"/>
          <p14:tracePt t="14051" x="9701213" y="2928938"/>
          <p14:tracePt t="14059" x="9701213" y="2903538"/>
          <p14:tracePt t="14075" x="9701213" y="2890838"/>
          <p14:tracePt t="14083" x="9701213" y="2878138"/>
          <p14:tracePt t="14091" x="9701213" y="2840038"/>
          <p14:tracePt t="14099" x="9701213" y="2828925"/>
          <p14:tracePt t="14107" x="9701213" y="2803525"/>
          <p14:tracePt t="14115" x="9701213" y="2778125"/>
          <p14:tracePt t="14123" x="9701213" y="2752725"/>
          <p14:tracePt t="14131" x="9701213" y="2716213"/>
          <p14:tracePt t="14139" x="9701213" y="2690813"/>
          <p14:tracePt t="14147" x="9701213" y="2665413"/>
          <p14:tracePt t="14155" x="9688513" y="2640013"/>
          <p14:tracePt t="14179" x="9688513" y="2627313"/>
          <p14:tracePt t="14204" x="9688513" y="2616200"/>
          <p14:tracePt t="14323" x="9675813" y="2603500"/>
          <p14:tracePt t="14507" x="9650413" y="2603500"/>
          <p14:tracePt t="14603" x="9650413" y="2578100"/>
          <p14:tracePt t="14611" x="9637713" y="2578100"/>
          <p14:tracePt t="14628" x="9637713" y="2565400"/>
          <p14:tracePt t="14636" x="9637713" y="2552700"/>
          <p14:tracePt t="14644" x="9637713" y="2540000"/>
          <p14:tracePt t="14651" x="9637713" y="2527300"/>
          <p14:tracePt t="14667" x="9637713" y="2516188"/>
          <p14:tracePt t="14676" x="9626600" y="2503488"/>
          <p14:tracePt t="14691" x="9626600" y="2490788"/>
          <p14:tracePt t="14699" x="9613900" y="2465388"/>
          <p14:tracePt t="14715" x="9601200" y="2452688"/>
          <p14:tracePt t="14723" x="9601200" y="2439988"/>
          <p14:tracePt t="14731" x="9601200" y="2427288"/>
          <p14:tracePt t="14739" x="9601200" y="2414588"/>
          <p14:tracePt t="14755" x="9601200" y="2403475"/>
          <p14:tracePt t="14772" x="9588500" y="2378075"/>
          <p14:tracePt t="14795" x="9575800" y="2365375"/>
          <p14:tracePt t="14835" x="9563100" y="2352675"/>
          <p14:tracePt t="14859" x="9563100" y="2339975"/>
          <p14:tracePt t="14867" x="9550400" y="2339975"/>
          <p14:tracePt t="14875" x="9537700" y="2327275"/>
          <p14:tracePt t="14883" x="9525000" y="2314575"/>
          <p14:tracePt t="14892" x="9488488" y="2303463"/>
          <p14:tracePt t="14899" x="9475788" y="2290763"/>
          <p14:tracePt t="14907" x="9463088" y="2290763"/>
          <p14:tracePt t="14915" x="9437688" y="2290763"/>
          <p14:tracePt t="14923" x="9413875" y="2265363"/>
          <p14:tracePt t="15019" x="9401175" y="2265363"/>
          <p14:tracePt t="15027" x="9388475" y="2265363"/>
          <p14:tracePt t="15035" x="9375775" y="2265363"/>
          <p14:tracePt t="15051" x="9363075" y="2265363"/>
          <p14:tracePt t="15059" x="9350375" y="2265363"/>
          <p14:tracePt t="15115" x="9337675" y="2265363"/>
          <p14:tracePt t="15131" x="9324975" y="2265363"/>
          <p14:tracePt t="15140" x="9301163" y="2265363"/>
          <p14:tracePt t="15147" x="9288463" y="2265363"/>
          <p14:tracePt t="15155" x="9263063" y="2265363"/>
          <p14:tracePt t="15164" x="9250363" y="2265363"/>
          <p14:tracePt t="15172" x="9237663" y="2265363"/>
          <p14:tracePt t="15179" x="9212263" y="2265363"/>
          <p14:tracePt t="15189" x="9199563" y="2265363"/>
          <p14:tracePt t="15196" x="9175750" y="2265363"/>
          <p14:tracePt t="15212" x="9163050" y="2265363"/>
          <p14:tracePt t="15221" x="9137650" y="2265363"/>
          <p14:tracePt t="15235" x="9124950" y="2265363"/>
          <p14:tracePt t="15244" x="9099550" y="2265363"/>
          <p14:tracePt t="15260" x="9088438" y="2265363"/>
          <p14:tracePt t="15267" x="9063038" y="2265363"/>
          <p14:tracePt t="15275" x="9050338" y="2265363"/>
          <p14:tracePt t="15283" x="9012238" y="2265363"/>
          <p14:tracePt t="15292" x="8999538" y="2265363"/>
          <p14:tracePt t="15299" x="8963025" y="2278063"/>
          <p14:tracePt t="15307" x="8950325" y="2278063"/>
          <p14:tracePt t="15315" x="8924925" y="2278063"/>
          <p14:tracePt t="15324" x="8899525" y="2303463"/>
          <p14:tracePt t="15331" x="8886825" y="2303463"/>
          <p14:tracePt t="15339" x="8874125" y="2303463"/>
          <p14:tracePt t="15347" x="8863013" y="2303463"/>
          <p14:tracePt t="15355" x="8837613" y="2314575"/>
          <p14:tracePt t="15363" x="8824913" y="2314575"/>
          <p14:tracePt t="15372" x="8824913" y="2327275"/>
          <p14:tracePt t="15379" x="8786813" y="2352675"/>
          <p14:tracePt t="15388" x="8774113" y="2352675"/>
          <p14:tracePt t="15395" x="8750300" y="2365375"/>
          <p14:tracePt t="15405" x="8712200" y="2390775"/>
          <p14:tracePt t="15411" x="8699500" y="2403475"/>
          <p14:tracePt t="15421" x="8674100" y="2427288"/>
          <p14:tracePt t="15427" x="8661400" y="2439988"/>
          <p14:tracePt t="15435" x="8650288" y="2452688"/>
          <p14:tracePt t="15443" x="8637588" y="2478088"/>
          <p14:tracePt t="15451" x="8624888" y="2490788"/>
          <p14:tracePt t="15460" x="8624888" y="2503488"/>
          <p14:tracePt t="15468" x="8612188" y="2516188"/>
          <p14:tracePt t="15475" x="8599488" y="2527300"/>
          <p14:tracePt t="15484" x="8586788" y="2552700"/>
          <p14:tracePt t="15492" x="8574088" y="2578100"/>
          <p14:tracePt t="15499" x="8548688" y="2590800"/>
          <p14:tracePt t="15507" x="8537575" y="2627313"/>
          <p14:tracePt t="15515" x="8524875" y="2652713"/>
          <p14:tracePt t="15524" x="8512175" y="2665413"/>
          <p14:tracePt t="15532" x="8499475" y="2690813"/>
          <p14:tracePt t="15539" x="8474075" y="2716213"/>
          <p14:tracePt t="15548" x="8474075" y="2740025"/>
          <p14:tracePt t="15557" x="8461375" y="2778125"/>
          <p14:tracePt t="15564" x="8461375" y="2790825"/>
          <p14:tracePt t="15571" x="8448675" y="2840038"/>
          <p14:tracePt t="15579" x="8424863" y="2890838"/>
          <p14:tracePt t="15588" x="8412163" y="2941638"/>
          <p14:tracePt t="15595" x="8412163" y="2952750"/>
          <p14:tracePt t="15604" x="8412163" y="3003550"/>
          <p14:tracePt t="15612" x="8412163" y="3041650"/>
          <p14:tracePt t="15621" x="8412163" y="3090863"/>
          <p14:tracePt t="15627" x="8412163" y="3141663"/>
          <p14:tracePt t="15635" x="8412163" y="3178175"/>
          <p14:tracePt t="15643" x="8412163" y="3241675"/>
          <p14:tracePt t="15651" x="8412163" y="3303588"/>
          <p14:tracePt t="15660" x="8412163" y="3354388"/>
          <p14:tracePt t="15668" x="8435975" y="3441700"/>
          <p14:tracePt t="15675" x="8435975" y="3479800"/>
          <p14:tracePt t="15684" x="8448675" y="3529013"/>
          <p14:tracePt t="15691" x="8474075" y="3616325"/>
          <p14:tracePt t="15699" x="8499475" y="3679825"/>
          <p14:tracePt t="15707" x="8512175" y="3741738"/>
          <p14:tracePt t="15715" x="8561388" y="3803650"/>
          <p14:tracePt t="15723" x="8586788" y="3867150"/>
          <p14:tracePt t="15732" x="8624888" y="3905250"/>
          <p14:tracePt t="15739" x="8674100" y="3954463"/>
          <p14:tracePt t="15748" x="8699500" y="3979863"/>
          <p14:tracePt t="15755" x="8737600" y="3992563"/>
          <p14:tracePt t="15763" x="8750300" y="3992563"/>
          <p14:tracePt t="15771" x="8763000" y="4005263"/>
          <p14:tracePt t="15788" x="8786813" y="4005263"/>
          <p14:tracePt t="15795" x="8799513" y="4005263"/>
          <p14:tracePt t="15804" x="8837613" y="4005263"/>
          <p14:tracePt t="15811" x="8886825" y="4005263"/>
          <p14:tracePt t="15821" x="8912225" y="4005263"/>
          <p14:tracePt t="15828" x="8937625" y="4005263"/>
          <p14:tracePt t="15835" x="8950325" y="4005263"/>
          <p14:tracePt t="15843" x="8975725" y="4005263"/>
          <p14:tracePt t="15852" x="8986838" y="4005263"/>
          <p14:tracePt t="15875" x="9012238" y="4005263"/>
          <p14:tracePt t="15883" x="9024938" y="4005263"/>
          <p14:tracePt t="16051" x="9050338" y="4005263"/>
          <p14:tracePt t="16067" x="9088438" y="4005263"/>
          <p14:tracePt t="16076" x="9137650" y="4005263"/>
          <p14:tracePt t="16083" x="9163050" y="4005263"/>
          <p14:tracePt t="16091" x="9199563" y="4005263"/>
          <p14:tracePt t="16099" x="9224963" y="4005263"/>
          <p14:tracePt t="16115" x="9237663" y="4005263"/>
          <p14:tracePt t="16203" x="9250363" y="4005263"/>
          <p14:tracePt t="16243" x="9263063" y="3992563"/>
          <p14:tracePt t="16379" x="9275763" y="3979863"/>
          <p14:tracePt t="16396" x="9275763" y="3967163"/>
          <p14:tracePt t="16579" x="9288463" y="3967163"/>
          <p14:tracePt t="16628" x="9312275" y="3967163"/>
          <p14:tracePt t="16651" x="9324975" y="3967163"/>
          <p14:tracePt t="16675" x="9350375" y="3967163"/>
          <p14:tracePt t="16684" x="9363075" y="3954463"/>
          <p14:tracePt t="16699" x="9363075" y="3941763"/>
          <p14:tracePt t="16715" x="9375775" y="3929063"/>
          <p14:tracePt t="16723" x="9375775" y="3916363"/>
          <p14:tracePt t="16732" x="9388475" y="3916363"/>
          <p14:tracePt t="16739" x="9401175" y="3916363"/>
          <p14:tracePt t="16747" x="9424988" y="3905250"/>
          <p14:tracePt t="16755" x="9450388" y="3905250"/>
          <p14:tracePt t="16763" x="9488488" y="3892550"/>
          <p14:tracePt t="16772" x="9525000" y="3867150"/>
          <p14:tracePt t="16779" x="9550400" y="3854450"/>
          <p14:tracePt t="16788" x="9588500" y="3841750"/>
          <p14:tracePt t="16796" x="9613900" y="3829050"/>
          <p14:tracePt t="16804" x="9637713" y="3803650"/>
          <p14:tracePt t="16821" x="9650413" y="3792538"/>
          <p14:tracePt t="16827" x="9663113" y="3792538"/>
          <p14:tracePt t="16843" x="9663113" y="3779838"/>
          <p14:tracePt t="16851" x="9675813" y="3779838"/>
          <p14:tracePt t="16900" x="9675813" y="3767138"/>
          <p14:tracePt t="16915" x="9675813" y="3754438"/>
          <p14:tracePt t="17756" x="9675813" y="3741738"/>
          <p14:tracePt t="17771" x="9675813" y="3729038"/>
          <p14:tracePt t="17779" x="9675813" y="3716338"/>
          <p14:tracePt t="17788" x="9675813" y="3703638"/>
          <p14:tracePt t="17811" x="9675813" y="3679825"/>
          <p14:tracePt t="17820" x="9675813" y="3667125"/>
          <p14:tracePt t="17843" x="9675813" y="3641725"/>
          <p14:tracePt t="17851" x="9675813" y="3629025"/>
          <p14:tracePt t="17860" x="9688513" y="3616325"/>
          <p14:tracePt t="17875" x="9701213" y="3603625"/>
          <p14:tracePt t="17883" x="9701213" y="3590925"/>
          <p14:tracePt t="17891" x="9713913" y="3579813"/>
          <p14:tracePt t="17908" x="9713913" y="3567113"/>
          <p14:tracePt t="18099" x="9701213" y="3567113"/>
          <p14:tracePt t="18107" x="9701213" y="3541713"/>
          <p14:tracePt t="18115" x="9688513" y="3516313"/>
          <p14:tracePt t="18123" x="9688513" y="3503613"/>
          <p14:tracePt t="18132" x="9688513" y="3479800"/>
          <p14:tracePt t="18139" x="9688513" y="3454400"/>
          <p14:tracePt t="18148" x="9688513" y="3416300"/>
          <p14:tracePt t="18155" x="9688513" y="3378200"/>
          <p14:tracePt t="18164" x="9688513" y="3367088"/>
          <p14:tracePt t="18171" x="9688513" y="3316288"/>
          <p14:tracePt t="18179" x="9688513" y="3278188"/>
          <p14:tracePt t="18188" x="9688513" y="3228975"/>
          <p14:tracePt t="18196" x="9688513" y="3178175"/>
          <p14:tracePt t="18204" x="9688513" y="3141663"/>
          <p14:tracePt t="18211" x="9688513" y="3078163"/>
          <p14:tracePt t="18221" x="9688513" y="3016250"/>
          <p14:tracePt t="18227" x="9688513" y="2952750"/>
          <p14:tracePt t="18237" x="9688513" y="2928938"/>
          <p14:tracePt t="18244" x="9688513" y="2916238"/>
          <p14:tracePt t="18251" x="9688513" y="2890838"/>
          <p14:tracePt t="18259" x="9688513" y="2878138"/>
          <p14:tracePt t="18267" x="9675813" y="2865438"/>
          <p14:tracePt t="18299" x="9675813" y="2852738"/>
          <p14:tracePt t="18315" x="9675813" y="2840038"/>
          <p14:tracePt t="18563" x="9688513" y="2840038"/>
          <p14:tracePt t="18588" x="9701213" y="2840038"/>
          <p14:tracePt t="18651" x="9701213" y="2828925"/>
          <p14:tracePt t="18659" x="9701213" y="2816225"/>
          <p14:tracePt t="18675" x="9701213" y="2803525"/>
          <p14:tracePt t="18691" x="9701213" y="2778125"/>
          <p14:tracePt t="18699" x="9713913" y="2752725"/>
          <p14:tracePt t="18843" x="9713913" y="2728913"/>
          <p14:tracePt t="21971" x="9713913" y="2752725"/>
          <p14:tracePt t="21979" x="9713913" y="2828925"/>
          <p14:tracePt t="21987" x="9713913" y="2878138"/>
          <p14:tracePt t="21995" x="9701213" y="2941638"/>
          <p14:tracePt t="22004" x="9675813" y="3054350"/>
          <p14:tracePt t="22011" x="9663113" y="3141663"/>
          <p14:tracePt t="22021" x="9601200" y="3254375"/>
          <p14:tracePt t="22038" x="9401175" y="3567113"/>
          <p14:tracePt t="22043" x="9250363" y="3741738"/>
          <p14:tracePt t="22051" x="9050338" y="3967163"/>
          <p14:tracePt t="22059" x="8874125" y="4117975"/>
          <p14:tracePt t="22067" x="8661400" y="4254500"/>
          <p14:tracePt t="22075" x="8499475" y="4367213"/>
          <p14:tracePt t="22083" x="8399463" y="4454525"/>
          <p14:tracePt t="22091" x="8312150" y="4543425"/>
          <p14:tracePt t="22099" x="8235950" y="4605338"/>
          <p14:tracePt t="22107" x="8161338" y="4656138"/>
          <p14:tracePt t="22115" x="8048625" y="4718050"/>
          <p14:tracePt t="22123" x="7961313" y="4779963"/>
          <p14:tracePt t="22131" x="7861300" y="4818063"/>
          <p14:tracePt t="22139" x="7773988" y="4856163"/>
          <p14:tracePt t="22148" x="7661275" y="4905375"/>
          <p14:tracePt t="22155" x="7523163" y="4930775"/>
          <p14:tracePt t="22163" x="7385050" y="4943475"/>
          <p14:tracePt t="22172" x="7223125" y="4968875"/>
          <p14:tracePt t="22180" x="7072313" y="4968875"/>
          <p14:tracePt t="22188" x="6897688" y="4981575"/>
          <p14:tracePt t="22196" x="6759575" y="4981575"/>
          <p14:tracePt t="22204" x="6634163" y="4981575"/>
          <p14:tracePt t="22211" x="6572250" y="4981575"/>
          <p14:tracePt t="22221" x="6483350" y="4981575"/>
          <p14:tracePt t="22227" x="6421438" y="4981575"/>
          <p14:tracePt t="22237" x="6334125" y="4981575"/>
          <p14:tracePt t="22243" x="6283325" y="4981575"/>
          <p14:tracePt t="22251" x="6208713" y="4992688"/>
          <p14:tracePt t="22259" x="6146800" y="4992688"/>
          <p14:tracePt t="22268" x="6057900" y="4992688"/>
          <p14:tracePt t="22276" x="5995988" y="4992688"/>
          <p14:tracePt t="22284" x="5921375" y="4992688"/>
          <p14:tracePt t="22291" x="5870575" y="4992688"/>
          <p14:tracePt t="22299" x="5821363" y="4992688"/>
          <p14:tracePt t="22307" x="5770563" y="4992688"/>
          <p14:tracePt t="22316" x="5732463" y="4992688"/>
          <p14:tracePt t="22324" x="5695950" y="4992688"/>
          <p14:tracePt t="22331" x="5683250" y="4992688"/>
          <p14:tracePt t="22339" x="5670550" y="4992688"/>
          <p14:tracePt t="22348" x="5657850" y="4992688"/>
          <p14:tracePt t="22363" x="5645150" y="4992688"/>
          <p14:tracePt t="22411" x="5632450" y="4992688"/>
          <p14:tracePt t="22420" x="5607050" y="4992688"/>
          <p14:tracePt t="22427" x="5570538" y="4992688"/>
          <p14:tracePt t="22435" x="5519738" y="4992688"/>
          <p14:tracePt t="22443" x="5495925" y="4992688"/>
          <p14:tracePt t="22451" x="5470525" y="4992688"/>
          <p14:tracePt t="22459" x="5445125" y="4992688"/>
          <p14:tracePt t="22467" x="5419725" y="4992688"/>
          <p14:tracePt t="22500" x="5432425" y="4956175"/>
          <p14:tracePt t="22507" x="5495925" y="4892675"/>
          <p14:tracePt t="22516" x="5557838" y="4856163"/>
          <p14:tracePt t="22763" x="5557838" y="4868863"/>
          <p14:tracePt t="22771" x="5545138" y="4868863"/>
          <p14:tracePt t="22780" x="5532438" y="4879975"/>
          <p14:tracePt t="22787" x="5519738" y="4879975"/>
          <p14:tracePt t="22795" x="5507038" y="4879975"/>
          <p14:tracePt t="22988" x="5483225" y="4879975"/>
          <p14:tracePt t="24540" x="5470525" y="4879975"/>
          <p14:tracePt t="25139" x="5470525" y="4805363"/>
          <p14:tracePt t="25147" x="5394325" y="4667250"/>
          <p14:tracePt t="25155" x="5307013" y="4530725"/>
          <p14:tracePt t="25163" x="5219700" y="4330700"/>
          <p14:tracePt t="25171" x="5057775" y="4117975"/>
          <p14:tracePt t="25179" x="4843463" y="3867150"/>
          <p14:tracePt t="25188" x="4668838" y="3641725"/>
          <p14:tracePt t="25195" x="4394200" y="3354388"/>
          <p14:tracePt t="25204" x="4181475" y="3078163"/>
          <p14:tracePt t="25211" x="3879850" y="2778125"/>
          <p14:tracePt t="25220" x="3492500" y="2465388"/>
          <p14:tracePt t="25227" x="3103563" y="2127250"/>
          <p14:tracePt t="25237" x="2754313" y="1839913"/>
          <p14:tracePt t="25243" x="2441575" y="1589088"/>
          <p14:tracePt t="25251" x="2165350" y="1363663"/>
          <p14:tracePt t="25259" x="1890713" y="1163638"/>
          <p14:tracePt t="25267" x="1577975" y="963613"/>
          <p14:tracePt t="25275" x="1301750" y="763588"/>
          <p14:tracePt t="25283" x="1089025" y="600075"/>
          <p14:tracePt t="25291" x="825500" y="450850"/>
          <p14:tracePt t="25299" x="650875" y="350838"/>
          <p14:tracePt t="25307" x="512763" y="263525"/>
          <p14:tracePt t="25315" x="350838" y="161925"/>
          <p14:tracePt t="25323" x="274638" y="125413"/>
          <p14:tracePt t="25331" x="187325" y="61913"/>
          <p14:tracePt t="25339" x="138113" y="254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D1303-363C-8962-3F4F-6F29D63A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33" y="2497793"/>
            <a:ext cx="10896991" cy="19274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AED929-4DA9-9481-46F2-741147D9597A}"/>
              </a:ext>
            </a:extLst>
          </p:cNvPr>
          <p:cNvSpPr/>
          <p:nvPr/>
        </p:nvSpPr>
        <p:spPr>
          <a:xfrm>
            <a:off x="2032001" y="2733039"/>
            <a:ext cx="8920480" cy="985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9B3E67-F6AF-CC70-98EB-11CCD6E97C84}"/>
              </a:ext>
            </a:extLst>
          </p:cNvPr>
          <p:cNvCxnSpPr>
            <a:cxnSpLocks/>
          </p:cNvCxnSpPr>
          <p:nvPr/>
        </p:nvCxnSpPr>
        <p:spPr>
          <a:xfrm flipV="1">
            <a:off x="5511409" y="2102492"/>
            <a:ext cx="414020" cy="636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6EA90D-59E2-AAB6-8996-1883E1F43786}"/>
              </a:ext>
            </a:extLst>
          </p:cNvPr>
          <p:cNvSpPr txBox="1"/>
          <p:nvPr/>
        </p:nvSpPr>
        <p:spPr>
          <a:xfrm>
            <a:off x="4118122" y="1733160"/>
            <a:ext cx="495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=1,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rstn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đếm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0 - 9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8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E2FEADE-9152-0482-A9EF-FF344448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521"/>
            <a:ext cx="12192000" cy="20051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94FF64-F039-3352-BBDB-B9257B64F505}"/>
              </a:ext>
            </a:extLst>
          </p:cNvPr>
          <p:cNvSpPr/>
          <p:nvPr/>
        </p:nvSpPr>
        <p:spPr>
          <a:xfrm>
            <a:off x="2321169" y="2885159"/>
            <a:ext cx="1981200" cy="123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0302B5-4008-5129-A0B3-0C49B4834773}"/>
              </a:ext>
            </a:extLst>
          </p:cNvPr>
          <p:cNvSpPr/>
          <p:nvPr/>
        </p:nvSpPr>
        <p:spPr>
          <a:xfrm>
            <a:off x="6572250" y="2899743"/>
            <a:ext cx="1981200" cy="123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A08BC4-21D7-9DCA-A234-65094DD53294}"/>
              </a:ext>
            </a:extLst>
          </p:cNvPr>
          <p:cNvSpPr/>
          <p:nvPr/>
        </p:nvSpPr>
        <p:spPr>
          <a:xfrm>
            <a:off x="9255760" y="2882862"/>
            <a:ext cx="1981200" cy="1236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B3CE4D-4C68-0A3F-2477-11E0C1BABD23}"/>
              </a:ext>
            </a:extLst>
          </p:cNvPr>
          <p:cNvCxnSpPr>
            <a:cxnSpLocks/>
          </p:cNvCxnSpPr>
          <p:nvPr/>
        </p:nvCxnSpPr>
        <p:spPr>
          <a:xfrm flipV="1">
            <a:off x="3186039" y="2263554"/>
            <a:ext cx="414020" cy="636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19880E-657C-17AB-C7F1-5478F28DB78C}"/>
              </a:ext>
            </a:extLst>
          </p:cNvPr>
          <p:cNvCxnSpPr>
            <a:cxnSpLocks/>
          </p:cNvCxnSpPr>
          <p:nvPr/>
        </p:nvCxnSpPr>
        <p:spPr>
          <a:xfrm flipV="1">
            <a:off x="7614138" y="2195687"/>
            <a:ext cx="414020" cy="636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21DBB6-4370-823D-62F6-9E5BF476CCE0}"/>
              </a:ext>
            </a:extLst>
          </p:cNvPr>
          <p:cNvCxnSpPr>
            <a:cxnSpLocks/>
          </p:cNvCxnSpPr>
          <p:nvPr/>
        </p:nvCxnSpPr>
        <p:spPr>
          <a:xfrm flipV="1">
            <a:off x="10289247" y="2246673"/>
            <a:ext cx="414020" cy="6361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5CA956-115A-A382-45BB-1AA4910D861E}"/>
              </a:ext>
            </a:extLst>
          </p:cNvPr>
          <p:cNvSpPr txBox="1"/>
          <p:nvPr/>
        </p:nvSpPr>
        <p:spPr>
          <a:xfrm>
            <a:off x="2737241" y="1638267"/>
            <a:ext cx="247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=1,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rstn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0, reset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đếm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6E744-9229-3C9A-EDE6-D959CBCB4F99}"/>
              </a:ext>
            </a:extLst>
          </p:cNvPr>
          <p:cNvSpPr txBox="1"/>
          <p:nvPr/>
        </p:nvSpPr>
        <p:spPr>
          <a:xfrm>
            <a:off x="9714230" y="1340224"/>
            <a:ext cx="2477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=0,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rstn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đếm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giữ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E3EE8-8E54-B19F-A1BB-F36B35B39D7A}"/>
              </a:ext>
            </a:extLst>
          </p:cNvPr>
          <p:cNvSpPr txBox="1"/>
          <p:nvPr/>
        </p:nvSpPr>
        <p:spPr>
          <a:xfrm>
            <a:off x="6775107" y="1533730"/>
            <a:ext cx="2383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=1,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rstn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1,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đếm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thường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- DHBK - LT Dung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D9C0D2-76F1-48D6-BEE8-2BA83E9D53BE}">
  <we:reference id="4b785c87-866c-4bad-85d8-5d1ae467ac9a" version="3.17.2.0" store="EXCatalog" storeType="EXCatalog"/>
  <we:alternateReferences>
    <we:reference id="WA104381909" version="3.17.2.0" store="vi-VN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over&gt;&lt;msub&gt;&lt;mi&gt;Q&lt;/mi&gt;&lt;mi&gt;n&lt;/mi&gt;&lt;/msub&gt;&lt;mo&gt;&amp;#xAF;&lt;/mo&gt;&lt;/mover&gt;&lt;/math&gt;\&quot;,\&quot;base64Image\&quot;:\&quot;iVBORw0KGgoAAAANSUhEUgAAAH4AAACYCAYAAAAiPl0XAAAACXBIWXMAAA7EAAAOxAGVKw4bAAAABGJhU0UAAABt8yePewAACMVJREFUeNrtnXFkVl8Yxx+vzGTGZJIkkkkykSSZxCSZSSSZ/PxEkiSJSWYyYzJJEklmMiMzk2TMTzJJTOYnyZgkmYxJkpnx+93Hzmvv3s659zn3vfe9z92+Hx790bt7zz3fe895znOecw7RWv6DrXuzgoqB8DAID4PwMAgPW0fCAwAAAAAAAAAAAAAAAAAAAAAAAAAAAAAAAAAAAAAAAAAAAAAAAAAAAAAAAAAAALDxqA+sLbDOwAYDex7YXGC/AlsMbMn8+yOwqcCGA+s2f7MJ1ZcvWgLrD+xfqmw/N34pxgI7FVgB1aqTpsD6AvtG6Wzq9yWwy3gBdH3d4xGizZlmvsP8vrbk71nILaZp7w1sNuJaHwM7gmrPjkOBTUaI9CKw1hjXbjMCh127CxJUl62BDUWI8jqw5grvw47dg4j7jMABrA4XjPftEuKn+U2SdEeI/xLip8cW412HCTAT2O6U7j8Qce+nkCh5DgT2VdC0N6RYhjpBGa5CquTg8fPviAqfKPPS0+KviHIsmiElqJCLgrH1myqJXhz2SVoeUAE3BaLPmL6/mvQLynUC8qUn+o8UHbkwjgpbIeDJZZKFT9szKh8398uC8jVDSjlnhaI/yLic04Iy9kNOGYcF3nuxX6/NuKyjgnLOQtJoOAQ7J/zaWxSU96mwrDshbXif+UZYkQNKyjwgLO9ZyOumT1iJ7MU3KinzoLDM9yCvnSMkT4K4pajcUuGfQeI/qaHohIfSJIpaRWUfEZZ7HDL/Sa/H135NWdlfCMv9HTKvpUkYBGHj/Dltc91fhGVfgNRree7xtXcqLP8yhPfnkIfoHNCpVxhzkJYfTX0JrzwqTuNwqN2j/HDuDAfIL499j8JnuOZR/hFIvsKQR6VNKn2GYY9neAzJV6Juyx6V9rfS5/js8QyXITvRDfJbr1ar8Bl8HDu2k5BdNoddtGGlz3DWU/j6jS76Hs8KO630OZ54PMMnfOtE1z2b+Rqlz+GzCvchZI9eyVpqz5U+Q7Nnq3Vqo4teMF+xtMIuKX2Obo9n4IUVG34t3SHKf9CGee/xDENo5InOe1TYvNJnaPJ8eY9DdqJHHhWmNWPFp5n/CslXGKX8JlwU+UL5TBHLTd+oMdJ1jPymkRsg+Qo/PCquLuctFlbPlLAorLSfCsu+neQTS7xZ4lbIvYq04jROw97x+NpvQ+q1SIM32jz6OtMKST35Wkgdr6kfUFbuW4TwbFWcuwfKvvYFYbnHILGdyRwKf5vk6dNw6BwM50z4bcZDRxNfIb05E16aEIqVsBGcyZFz1yIsK29phi1MI5AmKI5mXE4ejklW73KWbSNklfGBZIsjs+QeyaaNd0PO5L3krLJS20gWUj4IKf3YTXqza3cJxuwsOk6kiIkk4bLaKUsNgm6IX4rDkC8+h0mWWl2t5r7WeOdRfsceSFc5krntm1Uox2Za2eo8rBzvCFG5xNgm7E/TrHDe7TpqXz1e5VoDuZLlNGU38dFM4atd+aU7B4nSQzLlmXRiwxUKnyKeNB4+SBlJDL8ngfvwLhxTEUGZC5CjuvDGAVGpWRMxv8RjEUNIvu9dQlZsZvASq6gYOQ/zeBKHj/xwTY5w/JynSTn0+jVC8AE06zpgD7qLZDluy6Z5fmlsjmTpXb/MF46txBXCzW4n+e0zE/WSTJg+HMmQOeoCesyYe0koMi91GjF/10aYM8990GfKMvTi8TZvNsgnRdejmtYXPBQr337kLelcagUS4qTF2XuvePjFL+NRyFYZVy19+DTpTXlqoNU08puQLx4Pyb51mFbRG0t8EJ6A2gEJ/b+af8ie3Kh1enQ/rQ0WtUJGPzg1a0Y4ZPttXgbeFo0jcLznLUf0qj2NyuHm0sAR4v0xnDifzROiTnccMqJwjlwhhfLupT+Xhd2AjH7cTkjwsBj/uLlPWJxfAk/62DKIritqNTnXod8884Tgb7gL5VD5G9OSLpmWtyetITM7RK9SFt3VVXAcgDNsOkyfXP6ANcZB45boIq2s/fvuuFZWW6tzq3PGOMLjZD+TN2wTpoIRPOws3w9Ji9/qqMg82YJpAapJh3F+pfsN7HVch7d3eSe8Rl8SBee37E7OBS8mYWYxZGPnccw04VGreV0nWe8j+eHNiZyI3UT2bc+WzRh42DRbXeYBOTvnielTF5QIvmjKVyAdHCP3NLZtJS/nG87T6lHs3E1tNn7P/RAfqaI3tfQNnTMF83G2eKKGDwkYzKibGCOda+aeOcpb3g3tLKm3R5ahbx259+2LzVtajbN3JPTFtJiXZ5bSdQSfmS9FK2NkzxQulDnSnyNGIAVHHcxUUjiuuPYUH36X8b6HKDzlysfrv0H6F1MUHE3907LfvBYMOxtpHezCzaFfTsK4aroG9hM+mUpaLDEOGk2b/+8zY+A8JV66toMv3Z6luPT7bsS1XKuFcYqWQrop/FiX4k4kLwTXcp0QhnWDCrHtJlYUeYcZDbEPJMlOGiH75BhQRh3Z1yNcKnkpFj0c03nLtZ6gmvXhWn/Iw95O8jvbp5mwlVtusJ1/9870yUvCfj2sf+fWBOnoCrGdf8eTMlMmUOOTrWRLfnmFKtaH69TOQfLfR2iTw1foRDXr4wq5M5N8z6s/5XiJDqCa9TFG7kmk7Z7Xsp0QNo8q1scmci8n641xvVlHlwGU0Uru6VPf9HPXIYrYCkYh/Q6xHiXkK7BtQTXrYzpBZ8zmK0yhivXh2gX8Q4K+Qg+qWR/nHMJ3xbjWCce1sOhTIa4jXuJMndpCvhwHsGVH1RnfYjMkyAbbaqOPMZt5W5busOP3o+beWAyaAQcTHLu3O65lm83rwRAvW1w7gcbZTn3Qca19Zb87TwjoZI5tuVnc0Oo3h/C2ViHxZVRADs+L22bQ4p7a5Qr5ci5+TUnrwv16E6o/O1wzaHEzZCRL0vlFO46qz5bHZI/Nx82QkZz8eQbVnj22GbSJCq63P6S5Z78B27msY3g0wJm4v41xjJ4jgN4LSv4HRVdJpkPdpFAAAACfdEVYdE1hdGhNTAA8bWF0aCB4bWxucz0iaHR0cDovL3d3dy53My5vcmcvMTk5OC9NYXRoL01hdGhNTCI+PG1zdHlsZSBtYXRoc2l6ZT0iMTZweCI+PG1vdmVyPjxtc3ViPjxtaT5RPC9taT48bWk+bjwvbWk+PC9tc3ViPjxtbz4mI3hBRjs8L21vPjwvbW92ZXI+PC9tc3R5bGU+PC9tYXRoPtfu5zMAAAAASUVORK5CYII=\&quot;,\&quot;slideId\&quot;:283,\&quot;accessibleText\&quot;:\&quot;stack Q subscript n with bar on top\&quot;,\&quot;imageHeight\&quot;:24.32},{\&quot;mathml\&quot;:\&quot;&lt;math style=\\\&quot;font-family:stix;font-size:16px;\\\&quot; xmlns=\\\&quot;http://www.w3.org/1998/Math/MathML\\\&quot;&gt;&lt;menclose notation=\\\&quot;top\\\&quot;&gt;&lt;msub&gt;&lt;mi&gt;Q&lt;/mi&gt;&lt;mi&gt;n&lt;/mi&gt;&lt;/msub&gt;&lt;/menclose&gt;&lt;/math&gt;\&quot;,\&quot;base64Image\&quot;:\&quot;iVBORw0KGgoAAAANSUhEUgAAAH4AAACJCAYAAADqtIwpAAAACXBIWXMAAA7EAAAOxAGVKw4bAAAABGJhU0UAAABeTPfubQAACLNJREFUeNrtnXFkV10Yxx8/mcmMySRJJJNkIkkyiUkyk0gyeb0iSZLEJDOZMZnklUgykxmZmSRjXskkMZlXkjFJMhmTJDPjfe/z7vzst1/n3Puc+7v3d5+7fT88+qPf7j33fO895znPec45RET/wjac/Q8qAsLDIDwMwsMgPGwdCQ8AAAAAAAAAAAAAAAAAAAAAAAAAAAAAAAAAAABAPfWBtQXWGdhgYM8CmwvsZ2CLgS2Zf78HNhXYcGDd5m82ofryRUtg/YH9Q5UtGuCXYiywU4EVUK06aQqsL7CvlM7Kkc+BXcYLoOvrHo8Qbc408x3m97Ulf89CbjFNe29gsxHX+hDYEVR7dhwKbDJCpOeBtca4dpsROOzaXZCgumwNbChClFeBNVd4H3bs7kfcZwQOYHW4YLxvlxA/zG+SpDtC/BcQPz22GO86TICZwHandP+BiHs/gUTJcyCwL4KmvSHFMtQJynAVUiUHj59/RVT4RJmXnhZ/RJRj0QwpQYVcFIytX1dJ9OKwT9LygAq4KRB9xvT91aRfUK4TkC890b+n6MiFcVTYCgFPLpMsfNqeUfm4uV8WlK8ZUso5KxT9fsblnBaUsR9yyjgs8N6L/XptxmUdFZRzFpJGwyHYOeHX3qKgvE+EZd0JacP7zNfCihxQUuYBYXnPQl43fcJKZC++UUmZB4Vlvgd57RwheRLELUXllgr/FBL/Tg1FJzyUJlHUKir7iLDc45D5d3o9vvZrysr+XFjub5B5LU3CIAgb589pm+v+LCz7AqReyzOPr71TYfmXIbw/hzxE54BOvcKYg7T8aOpLeOlRcRqHQ+0e5YdzZzhAfnnsexQ+wzWP8o9A8hWGPCptUukzDHs8wyNIvhJ1W/aotD+VPscnj2e4DNmJbpDferVahc/g49ixnYTssjnsog0rfYaznsLXb3TR93hW2Gmlz/HY4xk+4lsnuu7ZzNcofQ6fVbgPIHv0StZSe6b0GZo9W61TG130gvmKpRV2SelzdHs8Ay+s2PBr6Q5R/oM2zDuPZxhCI0903qPC5pU+Q5Pny3scshM99KgwrRkrPs38F0i+wijlN+GiyGfKZ4pYbvpGjZGuY+Q3jdwAyVf47lFxdTlvsbB6poRFYaX9UFj27SSfWOLNErdC7lWkFadxGvaOx9d+G1KvRRq80ebR15lWSOrJ10LqeE39gLJy3yKEZ6vi3N1X9rUvCMs9BontTOZQ+NskT5+GQ+dgOGfCbzMeOpr4CunNmfDShFCshI3gTI6cuxZhWXlLM2xhGoE0QXE043LycEyyepezbBshq4z3JFscmSX3SDZtvBtyJu8lZ5WV2kaykPJBSOnHbtKbXbtLMGZn0XEiRUwkCZfVTllqEHRD/FIchnzxOUyy1OpqNfe1xjuP8jv2QLrKkcxt36xCOTbTylbnYeV4S4jKJcY2YX+aZoXzbtdR++rxKtcayJUspym7iY9mCl/tyi/dOUiUHpIpz6QTG65Q+BTxpPHwQcpIYvg9CdyHd+GYigjKXIAc1YU3DohKzZqI+SUeixhC8n3vErJiM4OXWEXFyHmYx5M4fOSHa3KE4+c8Tcqh1y8Rgg+gWdcBe9BdJMtxWzbN8wtjcyRL7/ppvnBsJa4QbnY7yW+fmaiXZML04UiGzFEX0GPG3EtCkXmp04j5uzbCnHnugz5TlqEXj7d5s0E+Kboe1bS+4KFY+fYjb0jnUiuQECctzt47xcMvfhmPQrbKuGrpw6dJb8pTA62mkd+EfPF4QPatw7SK3ljig/AE1A5I6P/V/E325Eat06P7aW2wqBUy+sGpWTPCIdsv8zLwtmgcgeM9bzmiV+1pVA43lwaOEO+P4cT5bJ4QdbrjkBGFc+QKKZR3L/2+LOwGZPTjdkKCh8X4x819wuL8EnjSx5ZBdF1Rq8m5Dv3mmScEf8NdKIfKX5uWdMm0vD1pDZnZIXqZsuiuroLjAJxh02H65PIHrDEOGrdEF2ll7d83x7Wy2lqdW50zxhEeJ/uZvGGbMBWM4GFn+b5PWvxWR0XmyRZMC1BNOozzK91vYK/jOry9y1vhNfqSKDi/ZXdyLngxCTOLIRs7j2OmCY9azes6yXofyQ9vTuRE7Cayb3u2bMbAw6bZ6jIPyNk5j02fuqBE8EVTvgLp4Bi5p7FtK3k533CeVo9i525qs/F7/grxkSp6U0vf0DlTMB9niydq+JCAwYy6iTHSuWbuqaO85d3QzpJ6e2gZ+taRe9++2Lyh1Th7R0JfTIt5eWYpXUfwqflStDJG9kzhQpkj/SliBFJw1MFMJYXjimtP8eF3Ge97iMJTrny8/hukfzFFwdHUPyn7zSvBsLOR1sEu3Bz65SSMq6ZrYD/ho6mkxRLjoNG0+f8+MwbOU+Klazv40u1Ziku/70Zcy7VaGKdoKaSbwo91Ke5E8lxwLdcJYVg3qBDbbmJFkXeY0RD7QJLspBGyT44BZdSRfT3CpZKXYtHDMZ23XOsxqlkfrvWHPOztJL+zfZoJW7nlBtv5d29Nn7wk7NfD+nduTZCOrhDb+Xc8KTNlAjU+2Uq25JeXqGJ9uE7tHCT/fYQ2OXyFTlSzPq6QOzPJ97z6U46X6ACqWR9j5J5E2u55LdsJYfOoYn1sIvdyst4Y15t1dBlAGa3knj71TT93HaKIrWAU0u8Q62FCvgLbFlSzPqYTdMZsvsIUqlgfrl3A3yfoK/SgmvVxziF8V4xrnXBcC4s+FeI64iXO1Kkt5MtxAFt2VJ3xLTZDgmywrTb6ELOZt2XpDjt+P2rujcWgGXAwwbF7u+Nattm8HgzxssW1E2ic7dQHHdfaV/a784SATubYlpvFDa1+dQhvaxUSX0YF5PC8uG0GLe6pXa6QL+fi15S0LtyvN6H6s8M1gxY3Q0ayJJ1ftOOo+mx5RPbYfNwMGcnJn2dQ7dljm0GbqOB6+0Oae/YbsJ3LOoZHA5yJ+8sYx+g5Aui9oOQ/BXVhjnLIJJQAAACldEVYdE1hdGhNTAA8bWF0aCB4bWxucz0iaHR0cDovL3d3dy53My5vcmcvMTk5OC9NYXRoL01hdGhNTCI+PG1zdHlsZSBtYXRoc2l6ZT0iMTZweCI+PG1lbmNsb3NlIG5vdGF0aW9uPSJ0b3AiPjxtc3ViPjxtaT5RPC9taT48bWk+bjwvbWk+PC9tc3ViPjwvbWVuY2xvc2U+PC9tc3R5bGU+PC9tYXRoPhgCNa0AAAAASUVORK5CYII=\&quot;,\&quot;slideId\&quot;:283,\&quot;accessibleText\&quot;:\&quot;top enclose Q subscript n end enclose\&quot;,\&quot;imageHeight\&quot;:21.92},{\&quot;mathml\&quot;:\&quot;&lt;math style=\\\&quot;font-family:stix;font-size:16px;\\\&quot; xmlns=\\\&quot;http://www.w3.org/1998/Math/MathML\\\&quot;&gt;&lt;msub&gt;&lt;mi&gt;Q&lt;/mi&gt;&lt;mi&gt;n&lt;/mi&gt;&lt;/msub&gt;&lt;/math&gt;\&quot;,\&quot;base64Image\&quot;:\&quot;iVBORw0KGgoAAAANSUhEUgAAAH4AAABsCAYAAACsPQYYAAAACXBIWXMAAA7EAAAOxAGVKw4bAAAABGJhU0UAAABBwf/jmAAACHdJREFUeNrtXXFkll0UP16ZyYzJJEkkk2QiSTKJSTKTSDL5fCJJksQkM5kxmSSJJDOZkZlJMuaTTBKT+SQZkySTMUkyM77vHjuvvXu797nnPu/zvM95tvPj6I/e3efc+3uee88995xzAWSj3kibkU4jg0aeG5kz8svIopEl+veHkSkjw0a66W82gSJXaDHSb+RfI/9VIPhSjBk5ZaSgwyoTTUb6jHyrkGyXfDFyWV8AWV/3uIe0OZrmO+j3tSV/j0Ruoam918isp62PRo7osGeHQ0YmPSS9MNIao+02Ijiq7S6loLrYamTIQ8prI80VPgcNuwee54yoAVgdXCDr20XET/pNkuj2kP9SyU8PW8i6jiJgxsjulJ4/4Hn2U6UoeRww8pUxtTekqEMdQ4erSlVywP3zb8+AT5RZ6WnhL48ei7SlVFSIi4y99ZsqkV7c9nFmHkUFuMkgfYbW/mqin6HXCaUvPdJ/pGjIReEocxZSBOIy8Nyn7Rnph9P9MkO/ZqWSj7NM0h9krOc0Q8d+pZOHwwzrvbiu12as6yhDz1ml1A90wc4xv/YWAfo+Zeq6U6mNXjPfMAdyQIjOA0x9zyq9bvQxBxGt+EYhOg8ydb6n9NpxBPhBELcE6c0l/plS/CdqwB/wUBpEUStI9xGm3uNK85/oDfjarwnT/QVT7+9K81o0MZ0gKBg/J+2s+wtT9wWlei2eB3ztnQL1X1biw3EogHR06NQL9Dlw9depvgSvAgZO4naoPUB/Ne4IByAsjn2PwD5cC9B/RClfwVDAoE0K7cNwQB8eK+UrXrflgEH7W2g/Pgf04bLSDnADwvLVagX2IcSwQzmptPPOsIsyLLQPZwOJr9/opO8JHLDTQvvxJKAPn/RbB7geOM3XCO1HSBbuQ6Xdn8laKs+F9qE5cNY6tdFJL9BXzB2wS0L70R3QB0ys2PC5dIcg/04bxPuAPgzpJA9wPmDA5oX2oSnw5T2utAM8ChgwqRErIdP8V6V8BaOQ34CLIr5APkPEcrM2SvR0HYOwY+QGpXwFPwIGri7nM5Zmz5RgkTloPwXqvh34B0tYLHGr0r0K7sBJPIa9E/C131aq14LrvJFm0dfRLMS15GuV6nhT/YAwvW+BumerYtw9EPa1LzD1HlOK7ZjMIfG3gR8+rQadA8M5I34bWeg6xVeI3pwRzw0I1UxYD87kyLhrYeqKJc20hKkH3ADF0Yz1xO0YJ3sXo2wblVYePgAvOTJL3APesfFupTN5KzmrqNQ24LmUDyqVYdgNcqNrdzH27Ei63kgRE5yAy2qHLDUwliF8KQ4rffFxGHih1dWa7mvJOvfZHXuUusrBOdu+WQU9NsNKqfMoPd6BeuUSwzbmeprmgGO1a19dPcxyrVG6ksVpyO7goxmis13xpTunFKUHzpFn0oENVyD6iHiSLHxFyuD48HsSeA5W4ZjyOGUuKB3VBRYO8IVmTcT8Eo95tpD43LugUbGZAVOsfD5y3ObhIQ5e+eE6HEH/OR6Touv1q4fwAZ3WZQAt6C7gxbgt0/T8kmQOeOFdv+gL11LiAoHTbieE1ZnxvSQTtIZrMGSOloAe2nMvMUnGVKcR+rs20DPz3Dt9pixbL9xvY7FBvCm6XodpfQG3YuXlR96CzFQrRUI4aTH23gvefuHLeFRpqwxXLWv4NMgNeWqA1TDym0pfPDwEe+kwqaQ3ltggeAC1QykM/2r+AXtwo9Tj0f2w1lnUqjSGAUOzZphbtt/0MmBZNPTAYc1b9OhV+xgV3c2ljiP198cw4kKKJ/hudxwiUjBGrpCCvnvhz7SwG0pjGG4nRHiUj3+cnhPl5+cAD31sEUTXBc2aGOvQT32eYPwNLqHoKn9DM+kSzbw9aW2Z0SB6lTLprqUC/QAYYdNBa3J5B2vIQMOZ6CKs5P59d7SVVWl1nHXOkCE8DvY7eaOKMBWI8Ki7fD8kTX6rYyDzJAs0A1QTHWT8cusN7HW0g+Vd3jHb6EtCcXzL7uSc8GIQZhZbNjQex2gK92Xzum6y3gf8y5sTuRG7Cexlz5ZpDzxM01YXdRCjc57QmroghPBF0q8AMnAM3MfYtkxejDech9Wr2HGZ2kx2z/0IG6miN7X0DZ0jxUKMLTyowUsCBjNaJsZAZs7cM4e+5cvQzpJxe2TZ+taBu25fbLyFVT97R0JfTAu9PLOQriH4jL4UqRgDe6RwocyQ/uzZgRQcYzBTiXI4cO0pdn4XWd9DEB1yFWL13wD5yRQFx1T/tOw3rxnbzkZYB1W40fWLQRhXaWlAO+ETDdJiiaDTaJr+v4/2wHkKvHSVgy8tz1JM/b7racuVLay3aAlEN0Rf61KsRPKC0ZbrhjDNGxQIWzWxIsk7aDeENhAnOmkE7IdjCmGoA3s+wqWSl2IxwDCdt7T1RIdZHlz5h7jt7YSwu32aQUu55Qa2++/e0Zq8xFzXo9Z3nE00HF0gbPff4aHMFDlqQqKVbMEvr3SI5cF1a+cghNcR2uSwFTp1mOXhCrgjk0Lvqz/leIkO6DDLwxi4D5G2B7ZluyFsXodYHjaBO52sN0Z7s44lQyEMreA+Pg0NP3ddoqilYASi30HWo4RsBZQtOszyMJ2gMWazFaZ0iOXBVQX8Q4K2Qo8OszyccxDfFaOtE462NOlTIFxXvMQ5OrW5fNEPYIuOqiPbYrNSkA1s2UYfY07ztijdYcfvR+nZmgyaAQ4muHdvd7RlO83r0S1etnBVAo1TTn3Q0da+st+dB3XoZA5bullc1+o3B/G2WSHxNCoFH3gubjtBi3trl8vli7H4NSWzC67rTTr82cF1ghY3QoaTko4v2nEd+mzxGOy++bgRMpybP8/osGcP2wnaRAXt7Y+Y7tFu0HIu6xi4G8BI3N8k6KNHD2BwQsn/mPB2T1px54EAAACBdEVYdE1hdGhNTAA8bWF0aCB4bWxucz0iaHR0cDovL3d3dy53My5vcmcvMTk5OC9NYXRoL01hdGhNTCI+PG1zdHlsZSBtYXRoc2l6ZT0iMTZweCI+PG1zdWI+PG1pPlE8L21pPjxtaT5uPC9taT48L21zdWI+PC9tc3R5bGU+PC9tYXRoPnnYxuEAAAAASUVORK5CYII=\&quot;,\&quot;slideId\&quot;:283,\&quot;accessibleText\&quot;:\&quot;Q subscript n\&quot;,\&quot;imageHeight\&quot;:17.28},{\&quot;mathml\&quot;:\&quot;&lt;math style=\\\&quot;font-family:stix;font-size:16px;\\\&quot; xmlns=\\\&quot;http://www.w3.org/1998/Math/MathML\\\&quot;&gt;&lt;msub&gt;&lt;mi&gt;C&lt;/mi&gt;&lt;mrow&gt;&lt;mi&gt;o&lt;/mi&gt;&lt;mi&gt;u&lt;/mi&gt;&lt;mi&gt;t&lt;/mi&gt;&lt;mn&gt;1&lt;/mn&gt;&lt;/mrow&gt;&lt;/msub&gt;&lt;mo&gt;=&lt;/mo&gt;&lt;mo&gt;&amp;#xA0;&lt;/mo&gt;&lt;mi&gt;A&lt;/mi&gt;&lt;mo&gt;.&lt;/mo&gt;&lt;mi&gt;B&lt;/mi&gt;&lt;/math&gt;\&quot;,\&quot;base64Image\&quot;:\&quot;iVBORw0KGgoAAAANSUhEUgAAAfsAAABsCAYAAABtnxudAAAACXBIWXMAAA7EAAAOxAGVKw4bAAAABGJhU0UAAABBwf/jmAAAFC5JREFUeNrtnQ+EVtkbxx8jI8mSjCSJJEkSWStr/MRYI1kZ1hjJSiRZSSJZSRJJkpVIkpEMSVZGIslKViRJksjKWBkxkjEyot99ds7onbd77vuc+577563Ph2N2m7nnnHvuufd7/jzneUTqzYIkbUnSwSQNJ2k0SW+TNJmkD0n65H5OJWkiSX8n6XqS/kjSUJJWB5TV7/I/JwAAncVR9z3UdIjmaItPJaSPTrsmnabdSdJIg3at/xYaWm/ymBPujxEa9U2SziepN6PMJUl67f5+hL4OAB3EMjfh+cQ3LApXk3QzSa8iaVDeNOme5UCSur6Wxl2UpANJelpw46mgX0zSjiRtc42oA4txRsUA0KGMNH3nntAkUVmbpP1J+qdC4ddJ65Ekze/URlyRpLNJmq6wEZvTVvo2AHQI/5P0JeIumiY6C5P0LFBP7rln1N2Ulz6f72Rmm/o3mdlCtqwijCXpp05qtB6Z2RsPWSJ57K4ZTNImmdnPb0T/vy9Je9wSTN7llx76NAB0AF0Z4rOW5imEPQFa8jJwJq7byX8Y8/69EzqnLpNPGm9Il/X3JWlpzgHFcflsyGdJ7+nLANAhHMj4lg3QPIWwLUBPfstZRp/Tolb5H69rI20MWALRpY/eSOWuTNJDY7k36csA0AHoZOZdJwpBhzMQIPbL2iin31jGYN0aSI3gLMvqz92oJjbdTshblc+xOwDoBC61+JZdo4kK4VejCD8p4Rlr0mN7i+rQMDqyeSC2M4dqaVikUcm8JP3VaaMkAIAmNohtvxjKH2TNplMRylplLOto1Y2yWeYeacs6DrexpDqpAcRERl020JcBoOY8Nk6gsMiPzz2jAMdaoX4ktmN5lbFTbMv2tytYgtjlqcs0LwcA1JzdYt8z/p7mikqX2I6JT0XUkovGZ72pigY5aqzcpQof2gtJP9oHAFBXdGL0NkDs2ZaMS6+x3W9ELHOHscz9ZTfGKWPFzlb80NLOSg7TlwGgxpyRMJ8hp2iyqBwztvueiGVarf9L1a/TxkrVweJ9QcpyzF76MgDUFHWS07g1allOvkGzRcV6hHt5xDKt5/r/LKsR9hsrVKcADc3+pLfQlwGgpjSeJJr1k25xrQpx+E7sXvNiYhX70TIa4RdjZXRUVCcn/jub6tdNfwaAGjLU9K3Sb9dW43d3Hs0XhUGpZot6qC5ir+FopwwV0eNuy2r28FZLTY4uAAB4WOBm6LPfqkfu3xcZRaCXJozCsLG9+yOXe8RY7vWilzWsIf+21fQBfiijoQAAcnJC/L5ALDFGhmjCKLwxtHURx7evGTX2TJE3b63E1Ro/wFkHCSfoywBQM1bKXEO8i02/HzV8f8/TjG1j8VhYVGwV61HLwibU1n16DdSwuMYP8WrNVx4A4NtltMW39LxgkV8GB416F/tE12ZjubqVXojN2eKA0caBDniQS2o+IAGAb49mA7y0cKnbxWYvBe1x16h3ayKXe9NY7umibvyCsQK6n4/7WQCAMNSC/lXDt/Sp5+82Gb/FnDRq71lYXL+/ilzuj2JfPe8p4sbXi9170y76CQBAMM0W2P9rU4j6adLcWM+5x7SNWCgz5/Ut5W6vejljjFk9AEAwekS50cq+lYHzC8P3+FeaNTfnpFwDOR3A3ZaK3SFbl4w0HaKPAAAEc7XhOzoprf2TWE5FXaRZc2OZYU9LHOdF6jvhjtQg7sEtYyX0xnvoIwAAQfTmmDRZoozepmlzscqoebcilKVbNRa/NWp5X+hKzZqAWT1HPQDi0idh0c46OX2r3w/d9nzW0A4vxLYVatlTfs8rlIvdUnx42Y0yE8TGOqhYWfRNnw14WQfoIwCIPWIfxIGmdvjJeN0KY7su4jUK5oaxbdfmmDzr2f1Hxvzvit9IM/qI852xUup+lsALAIg9Ym9Htz0nJH9Qkw+GdiWqZ7juWcII/ysz1vPNaZ17b9Vfwg6ZOQt/vek5ZyUdCBwpYybfyM8BLyo+5gEQe8Q+jIsy1+Yp9ANvOSW1h9coiM0l9nk9PqlRYdXyX73TVubk7UpApXfTRwAQe8TeTLPf9WM58rhsaNdhXqMgTpTY5x/IjIfEyj25vguo9Fr6CABij9ibeSxzvY7Oz5HHTkO73uM1yv1cykrTbuC2poob/j6gopP0DwDEHrE3s0viGDf3i82eCmwsMfZV9XHQ7ZIO0hY6oVbjSt2rH5QZw0tdVbkrNtuK2XSp7Jn+b7ykAADRUev48Ybv55028uo2fqOX0uwmhoztuTMw3y43cLd6yBsX+6mMthkJEPuT9BEAABOnZa6BVrtboG8M3+itNHtU3VveRhlqiPfeWM6+Mm76eYDYD9JHAABaslbmBrCJEaLUcib8AE1vwnI87mWEctQF/ZTUwPi9S2wRlWZTH30EAKAl9xq+mzojXxghz5OGb/QVmr4lVju1WFHudgRobG9RN71UwgxrFtBPAAAyad4P3hEp31/E5qgFsvldyo1yp1ijyeppje4ibrpfwpwCAACAH50QjTV8N/+OmPc6wSI/BveMejc/Ypkhp94OFnHTIZ7zOHYHAJDNcan+aOMqHkPmYMyydf1XAWU/MT6/sSJufDCgA43TTwAAvKyUsHPWRaVtPAovA8Y2PFpA2UcDnmH0oDjbAwq/Qz8BAPByU+rhtOh3HoWXi1KdoVzItvmx2IUPBRQ+Sj8BAEhli9THQ+EIj8PLK0P76VG5rgLK7pYKHdj9Iog9AEA7zGsSEfV/XtS++THDt/oJjySVNVJ9ZNdpYx2iP8OtAWL/mL4CAPAFzUe5zhRYlsXO6mNBM9NOx+oavshQwVaPehOxC94UIPYT9BUAgDmor5LJhu+kRhAtMriJ9QgX0Um/xGpTUWREusrEPmQPYYq+AlAYRL3rTK423duhgsvrMrbxAK/UHHSrxbKEPlZwPayucwupR0gs+276DABij9j/R2/KB7qMb+SYoY1P8ErNwWoJP1yDgdontwoRnRsBFfiRPgOA2CP2/324n0l74VCL/GZf45WawxmpPtjbmoB3pJBBx6GACgzRZwAQe8Re9jfd09MSyz5vaONXvFJzeGrsm4sKrEOIE7tCjAQ3BlTgEn0GALH/xsW+R77c/vypxPItUdSwyP+MNeBb0SfOLgW8I+uLqsQ/xgq8rPkLOEi/BsQesS+Yy033c6/k8q0OfH7gtfqPncb2OlVgHXTg9Vbske8K40jAi1rHIx0q9M9d/U7TtwGxR+wLYlOZszAPC6T6/edOYsTYXv0F1iHEW+2RIhtjidg9+9RNTHWJ5kVD/XbRtwGgoNlZs1HecEV1mezAb3VVz8xytl31b16B9bDaDOhzXVx0o/xhrIzuVS2syYNUl5SNx1AO07cBoCAOpwjEiorqcke+LX8GeflRqg/0tldqFsRoidi9+xytwUPUM64TDXU6Sb+GNlhdo0Es1A8V9WaHKBcqrM+w4Tv9tkbttyxJ55L0WmbCAL917bey4HKtYWWL0rS1xlUYTc+kRKNKq+/gD+7jWBW6VP9RWK6C9lnsPkLan3bQHBAwk15XYX0sAXE09dRkdj3hqZ9OMPsKLPuhsZ22FFC2bjGPid09bumaelfsUXnKngmpYcqlGq4yQOeh+3PqY6LxCBViD2nskfoFBrNamFftNndphtA3Cv7Kgsq2Lp/HPl+v92M95aYz/94qHk6PW2qxVPKWlOdCV/0BvGwqfy/fIcjBgOdFROyhmVWSvr1Z9bah5ax9HXyjnJPqPMYdDBD7mLPqIbG7odeB0KYqH5COSsaNlb1f8FKRjrjOpowEt/AdghwDxgcZfRmxh0Z0JfFJTWfM1uPS+h2v0rnOv1JNoDW951cBYh/DuHuDmwBby3wixdssmNCRzlhAh4p9plO3CA6lLAG9cKNtACtqHHTZ0I8Re2hkNKOvbKu4bvcDRGVnhfWclmoCrYXM6mcHG3kmkPPdd+NeQFlq83ZUaubhsCewUz12N97OeUVd0tBjgGkWjOdc4wJYX8SjYg8ridjD7ESjVezzKgPN7A4UsnE34K2CCWMdY7r3HQgcZDSm20naLjNBa7qaVgp0pafPTWzVKPxuYDnTTsOW17Xjd7kP5sfAkYu+DPvcaGl5ygBgnmtQ/b2eAlAvRz53guodr5dvEASgs5l/Xb/a7Pqxrgi9ROwh41v3q9gNq64n6fsS69bnyswjYuPunZhXcptelnLOuWv7aHyCG1I/j5G6naDbLks75UVQYb5VciNpB90vBHSAMC64lz7NtfMgYg8pE4/rAStAadbU+m286maFsep0xfXjJ23MVNNml4/cILiMkOWrDO2qE8kNOfM/6O4nVvvEauO7bpK8sZNfjI1u1v6xwMbSfXm1tO/mOwQ5yHI3uQixhya6I367ztWwTlX3937xO5bRgUA7xo6jJQv5B5fU2l5XnG+6gdNJN5HY+DVOTnucIN+ONKrS5dUzJS6LwbcLYg9QLmp1ritu404s9edFwdi649CRjO6LqvOJYTfa0dn5+4aR0Ac3iptwSxyzoyEd1S2lCaHho6DH44o8e4rYAwAAVDhonHVvidgDAAB8hVyQzwZPRYLYAwAAVMChBtEdQewBAAC+LvY3ie5uxB4AAODrIS1U5wrEHgAAoPP5TtK9gb0qoWzEHgAAoGD+J36XpBcQewAA6HTUw9IRN6t9LTO+B6bdz2cy4yJTI2rF9sKkM2n1aaC+ql/kzGOdzDjCaE7rjderS8xrku1cqYxoYog9AABER6OvaVCg52L3KPha2nMjudxdr14J/5a57o1v5szzrKT7tf4u4xrdf7+UpDfSnofFRYg9AADUlZ1NQqeeBHWpWqP9zfr+15/qV/lJigCdNZZzWGa8F96T1oEnDuS4D11pSItK+LDFdX9K+66UJ5jZAwBAHdGQvE/lyxjYWa6B50l6HO1ThvL0b3RJ/bIT/CzxzBN/4GdPXqdy5PVDxWKL2AMAQFvokv35FCHZa7x+kWcGvSWwHrvEH2UqDzc9+fXnyOuQJ6/liD0AANSdZZK+FB9qdHZc0qMChg460gTteo770giHaSGNp91qRCi3pZojd4g9AAC0hVqkj6cIyPYceW32iNHmgDz6PXnsizgTv5Mjr3mSHhL5ImIPAAB1Ro+UTaSIx+mc+flm5ecD8jjoyWN9jvr4ThEczpFXnyevgRKfF2IPAABBrPDM6B+2me+nNvO8IXGs2nszxDFPGNoTEn58D7EHAIDKWOCZ9erxulUFCNJ747V6TC7t+F2eaHJXJK6h34OUvB6X/NwQewAAMDPsEY0jbeY7z5PvtPH6TZ7r9wTWY6mkG+blNfRb4MnvVMnPDbEHAAATWz2C8UryWag3styT9wfj9b97rl8TWI9jGcK4J8d9DXjy2lLys0PsAQCgJWpAN+YRjO0R8t8i7XmSu5ty7dscs/CJDGFck+O+zkm843uIPQAAFIpv5vwiUv67PfnfMlyrwpm2VD4S6R41jee8r2cped2t4Pkh9gAAkEm3pFvfh3jJa4XPKM5yFt23KrAzoPzFSXqXIYrDOe5piRRj34DYAwBAdHyz7vfyObBNu7yQ/GfRz3iuDTkd8Id8XmJPy2soxz0NSrzje4g9AAAUyn1p3+FNFks9+evSvCXMa5q73rGA8je4a/7x5PVJsoP5hKxWTFX0DBF7AADwsiRDKDZHKmOPJ/9Rw7WLpL1ldz2f/7Rh9p6W1/Oc9/WvxDm+h9gDAECh+Jaip5xQxuAvTxnb2qifddn9iPv7yxlin2cFY7XEO76H2AMAQKFckngOZtJY6cn/tfH6y57rlxmu1aN0ukf/RmYM9EbaGHQ047NzWIvYAwBA3Rj1iMShSPmfkvas/F9L/tCxjxrEXFcp3ku63cCCHPd1TeId30PsAQCgUN5FnO02s9AjsC/EtkXgWxWw7Ncflrln8X3udh/kvLe0+7qC2AMAQB3xHUWLsRx91JN3n/H6nZ7rB1tct07mLt8rPoc6J3Lc1/cS7/geYg8AAIXjCwrTrrtXPco2Kfmc6Mzi22Pvybhmvnw+09/f8O+32xx4NHJA4h3fQ+wBAKBwpjwi0S7XJX35PmR/PM2rX6tjcrNR+841/FuXZwXDd+JAZ+j3M8q4JXa3wur97ypiDwAAVfKkALHfLukBb0I83q3x1OtCxjWz5/mfuRn+LD+K/cTBWjcIOOYpwzdwSDu+t8Ld994SniNiDwAAXq5K3GV8Fen3KTPo3sB8fPv1Pve6P8lnF7+rm363V2wnAtSBzyu3euC7/16xGTQudAOpeyU8wy7EHgAAsvA5renNkVePE8vGfHTfPs++uC9wziKPAE9mDAZ8A5oNDX+j4q7R6tSGYWNGvQ5L+vG9hU1/N+rqtKKEZ5jlBfFXujgAAKjIpe2NHw/MZ7F8uSWg+f6Qs16PPeLVvMc+IJ/tDnzR5h4Z8po9N3+sRb3+TMnnbdPfXCx5Vj2YIfan6eIAAKCkeYObkGyr90aWy5dx3f8Wm5c7Hx884rXb/V63C4bF5vLWZ4S42s28Zy317xvqlXa+fsq1VU/DoOFSic/vrwyxf0H3BgCArBmril+rqHRDbmDQuKR9TNr3qz+dIWDNqZWwfjTkoUFtlrTIZ4GxPuqop7uk53bKUJ/zEi/OAQAAdDBqvX7DI4L7ZO7es/73Lvlyqf2Wm3HH4LFRWI8Z8nrSIg/dbrA4EbKI/UOxhe3Ng3oBVENENQY8KTMhe60DIv1bXdIfcHmoncNCuj0AwLeJivibABHRGbga022MXI8dLcpVQ8C+CHm9lC+t97N4kJHX9QIFdHHAM7Gmc3R3AIBvF13y/VlmlsdV3HSf+oNL6ktf97gvuFlikcvVukWge/9TruxxJ6jbJXxZWvN66vLR/HSLYn+O+uu+/MWGNtGB0YjkO70AAAAZ/B+z5qANZGru/gAAAON0RVh0TWF0aE1MADxtYXRoIHhtbG5zPSJodHRwOi8vd3d3LnczLm9yZy8xOTk4L01hdGgvTWF0aE1MIj48bXN0eWxlIG1hdGhzaXplPSIxNnB4Ij48bXN1Yj48bWk+QzwvbWk+PG1yb3c+PG1pPm88L21pPjxtaT51PC9taT48bWk+dDwvbWk+PG1uPjE8L21uPjwvbXJvdz48L21zdWI+PG1vPj08L21vPjxtbz4mI3hBMDs8L21vPjxtaT5BPC9taT48bW8+LjwvbW8+PG1pPkI8L21pPjwvbXN0eWxlPjwvbWF0aD71NOsSAAAAAElFTkSuQmCC\&quot;,\&quot;slideId\&quot;:286,\&quot;accessibleText\&quot;:\&quot;C subscript o u t 1 end subscript equals space A. B\&quot;,\&quot;imageHeight\&quot;:17.28},{\&quot;mathml\&quot;:\&quot;&lt;math style=\\\&quot;font-family:stix;font-size:16px;\\\&quot; xmlns=\\\&quot;http://www.w3.org/1998/Math/MathML\\\&quot;&gt;&lt;mi&gt;A&lt;/mi&gt;&lt;/math&gt;\&quot;,\&quot;base64Image\&quot;:\&quot;iVBORw0KGgoAAAANSUhEUgAAAEkAAABCCAYAAAAbtPsfAAAACXBIWXMAAA7EAAAOxAGVKw4bAAAABGJhU0UAAABBwf/jmAAAA5ZJREFUeNrtm09kHFEcx5+IVdVL1B5qD2H1FFG5RFVFLhUROUSpiFi1SuXQQ+VSFRErQtTKqUJFVMQKUTlUVImK6qGXiBU9RIkc9hArVEWsiNDOT2aZ/WV29zu7b+a9NzM/vqeZee/3Pjv7/vx+vxHCHJuz9M/WGxHbDUtZqjggbcRIbtqGAxCpGCOptUEGiHRlqSNGc20E4pcLJFJPjOfapusAIj2N8QiRtPS3AaT5GJEQqw0AkTajDqivCSDS76hD2gcgRXqFewkAqqo/ioC6LJ16gDQeRUhLHgCR3kUNUI89z1QBXAKQtqIG6btj8CeWZgFIpSgBmmCDz1oaBf9ynVEAdNt+I6qD3nNM4gikgShAWmCD7nNcOwcgTYQdUJpN0Cvs+jYAaTnskJwQ6DB7l11fjvoKxyfmVy73TAKQ/oQVEK1IR46BHtS57xE4eSfCCInvgQYbwLwCIA2HDVCKrVqFJvcfApCehw1SwTG4cxtaI9sEIK2ECdAAGxySZJwDIH0NCyCe+TgUWNBsDIB0FhZIPPMxBD7XDa5wXaYDStr7meqAtj0+fwFAGjEd0gqLE6U9Pv8NgDRlMiCe+ci10MZHANKayZCcmY9jS7daaCMLQNo1FdALISc1PQxAujAREK02ZccgdtpoKwGucPdMg5QXtYnEdqtATgBIoyYB4pmPvIQ2twBI0yZB2hW1mY87EtpcBCCtmwKIZz4yktp9BkDaMwEQz3z8lNh2b1hWuHnhLU3th+7rDCgNnrH81pjOkD5rAIg0oyugEU0AaVsIzzMflz7OCzkAkpaF8DPMySUf+xoXBpYJ0lnJmflwy8LKtH7wL6dVIXxBeA/st2MdICRtCuF55qMkgsmklgBICzoAcvvmIxtQ38hBV4tC+NfMqYMA+0YqTY5UA3L75mMowP4zJqxwPCgfdGwZ3bg+VAXIrRTmgYJIg7aF8G6Ttao0DlJLmVfh2FvmBB0/uhVB2hEalgkSjApz4oPCeXENgHSqwy/XqxBSDpyXkkE5NOXS+b7ibUhWaHQ8oZDHmUvni4ohZUBIq0EstUVND5CzIKSy35vKRtX4quPIPwQeqfTlTEmJxGbxapUHSC+fn1bfppSszum1pFLfY7DzTyK4b2DJtyd2n63Evcv2G9XyZ1+ddueVFh2g3e8XOwA3KQkK+bRubwiLAvuKEhG1Q1leShY89uJQQsjLVLyXBEmmT/WUEbHJs/8wHboFI6hz/wAAAGp0RVh0TWF0aE1MADxtYXRoIHhtbG5zPSJodHRwOi8vd3d3LnczLm9yZy8xOTk4L01hdGgvTWF0aE1MIj48bXN0eWxlIG1hdGhzaXplPSIxNnB4Ij48bWk+QTwvbWk+PC9tc3R5bGU+PC9tYXRoPqGjjGwAAAAASUVORK5CYII=\&quot;,\&quot;slideId\&quot;:286,\&quot;accessibleText\&quot;:\&quot;A\&quot;,\&quot;imageHeight\&quot;:10.56},{\&quot;mathml\&quot;:\&quot;&lt;math style=\\\&quot;font-family:stix;font-size:16px;\\\&quot; xmlns=\\\&quot;http://www.w3.org/1998/Math/MathML\\\&quot;&gt;&lt;mi&gt;B&lt;/mi&gt;&lt;/math&gt;\&quot;,\&quot;base64Image\&quot;:\&quot;iVBORw0KGgoAAAANSUhEUgAAAEQAAABCCAYAAADuSnCvAAAACXBIWXMAAA7EAAAOxAGVKw4bAAAABGJhU0UAAABBwf/jmAAABBlJREFUeNrlXFFE3VEYP64kMzEzyfSSmeuaGekhkxlXruwhMUkyvSTJZHqZJJkxk8zMXnJNDxOZzJWMXNnDHuJKJnuIq4dMJpIk1xXtfPbFXGO/795zvnPo4/d2/b/v/zvf/zvn/M53rjHV27kCzixKFicWBxZrFosWby36Le6aiOyjRc6iyIGfB8IJk9RrkYiJoJTFuMVuQHL2LaYsGmIi5qrFtvBF1i0eWNRXPItGvNGi22LMYgXMxj2LrphIGRGQsSMc0SauIcizJ2MhpEdAyFiVPtIWx8DzX8RASK+AkJs1+MmAPvpCE/IEDHTLga8s4Iem7GshCcmChLx24OsW6Gs6JCHrYJBpR/4K4JQcxGiqLAMBnjpcSM2DA9ARgpBOMLhlhz4HQZ/jIQiZAYMbCTCrLYQgZAMMriXAuuezNhmNgtVpiIXgijYhfWBgbxz77Y+VkAUwsIxjv1Og30/ahOwDQZU96BZLICFzmmTcA4PKefB9APru0SRkAgxq1LHfh6Df03/oLV4tDwaWdOw3B/qd1SSjDlSyio793gfJOLK4EaMg9N6xVLkD+h3Qnl3eKRc1ysgvihKD2JCRKvOL1Gok9KzFTAYq0Kw68EXKPHLMccqqXRAbVth6t/HGDCW+NaQ6tgwGmhI+N8lrmwL4/DxnUFBD1bGfPCtU4g7LiI9Y5Jnl/cYhSEKB9zGtJhJDV4muDr43eEZ7bHHdRGgvFQn5Zv4cakVJxIVtGv0DbfpEP3jYAtRsTeALLPGmitDAtYNepotrB4lKz1hLocJYEpCTjSljUJVqqIpCnRasRH+ZSE76F41/MZmK5zHo52loQpCp0YWY3MErT4SU4VBktCvvbgcFdaUzBCGTASQ7VIDa1VbGyJDD7DPjtterXZAlE5pkXAHVsa8efG+BhOxpEoKeo/rox5gWZInaRm8+YHHLCAiZ0SKkaHR7P/62egEhyxpkJE34I8Oy0etf+6+NGf3ej0pDV66HGoSgh0LJy0BIHZiuvqc8dBnvfepFK7zPtqWEoKjmfBMyZ8J3DScFhHjvJ/sOBuKzY7hPQIjPwm6awSA2PQ9KVkCI19tWQyb80SHVD7QxZjcWdSzjMYZ+QXZMGc8jg8z9rg6za61hdAfPq/CMNqWseYxhVJAd3m9RoVtuX9cvUjzqSAzbRuFmJtqq3e1pdtsTLNVv+yajWZCqrtcfrQa/8npilMTlCQEhLkeHZpQjQWao3INJgGLQBZ478EnNv6sCn1tGsRVCkh0XKlk1dYSUeTp3WRf4KnERV7va3itQpipBZ7IDvBFLVGQcKfZp3pNQc0xe6Id+S/0hLVqfSJfBW6Q0UeTVZ7PWp1GoISN89YDk+bNoM8q2ovyyJQbNIj9YyKG90iv+lNpMZH97cantNzvTuvLSph3XAAAAanRFWHRNYXRoTUwAPG1hdGggeG1sbnM9Imh0dHA6Ly93d3cudzMub3JnLzE5OTgvTWF0aC9NYXRoTUwiPjxtc3R5bGUgbWF0aHNpemU9IjE2cHgiPjxtaT5CPC9taT48L21zdHlsZT48L21hdGg+mNshLAAAAABJRU5ErkJggg==\&quot;,\&quot;slideId\&quot;:286,\&quot;accessibleText\&quot;:\&quot;B\&quot;,\&quot;imageHeight\&quot;:10.56},{\&quot;mathml\&quot;:\&quot;&lt;math style=\\\&quot;font-family:stix;font-size:16px;\\\&quot; xmlns=\\\&quot;http://www.w3.org/1998/Math/MathML\\\&quot;&gt;&lt;mi&gt;S&lt;/mi&gt;&lt;mo&gt;&amp;#xA0;&lt;/mo&gt;&lt;mo&gt;=&lt;/mo&gt;&lt;mo&gt;&amp;#xA0;&lt;/mo&gt;&lt;mi&gt;A&lt;/mi&gt;&lt;mo&gt;&amp;#xA0;&lt;/mo&gt;&lt;mo&gt;&amp;#xA0;&lt;/mo&gt;&lt;mo&gt;&amp;#xA0;&lt;/mo&gt;&lt;mi&gt;B&lt;/mi&gt;&lt;/math&gt;\&quot;,\&quot;base64Image\&quot;:\&quot;iVBORw0KGgoAAAANSUhEUgAAAZYAAABDCAYAAAC/fCO+AAAACXBIWXMAAA7EAAAOxAGVKw4bAAAABGJhU0UAAABBwf/jmAAADCFJREFUeNrtnQ9En9sfx4+vfCUZuTKZRDLJTGQmk1wymbkmkkmSMZmZyZhrksyYSa5JTGYyiZn8JDOSXPMzl5nMzERmcl2JzCTJ2O987k5+T8++fZ/PeTrneZ5zvu8XH3du9XzO83k+53zOn885Rwj7nJDSK+WJlJdStqTsSvmm/rstZVXKnJRJKT3qbzhUSfkk5buUKQGAn4woHye5DXN4xfcEJNjWbkpZlDIr5aGUy1JOu2KsvJRBKa+PYIxXUvqlVB6io1IFqv3fvwwfBR5CnaydgJ/PwiReMSNlXsqaCgDfU5Jt5VtdUnJZNNRVKf8YfOE9FWHvS+lTMiZlPfR7p+GjwENmQ36+ApN4TZOUm4GZmDSE2u9hKeVZMMhxKX9GFJiGYVMqKjaEImNeGbVb/c6mhiF24Y/AQ9oPmdbIwTTeQzMy7zUDwrLymXzoWeQvx6RckHJdygJzdESd9/NpGqFZykaRAn6VcqvACxeDjHFD/FiTiTLAEvwQeEauSMPSBPOUBIMaQWVVc4RBA4GHzGffSWvoVqzx/6xGJ3GplfIh4sUn4IPAM4aK+HsXzFMSXNIILNdj6uhQHf+o599N8sWrVOAoNvVVa0APRddi6zbd8EHgEdVSvmSlkoPU6NIILCeOoKeTqaMnqRd/GlEQk5laF4voaYAPAo94HFGvnsFEJUE/s8FfScDn9gcKVbZf+mxEIT5Y0PmqgJ4d+B/wiGbBm08H6GDsywMDuhqYukZsv/SLiALY2Mh1uYCeefgf8Ii3grfhDZlh/rPMbOw7DOl7I3ipyNaoYRSg3YLeMvFjX4vpaA1AFrgq+HPqZ2Aur8kVaOsKyY7BTsYU0/dabb30FYbyvCXdSwIZMsA/aO5aZ+9WD0zmNW1MP5gzqLOPqfOmrZeeYSi3xWRITw18EHjAuNDbDIeRut+MMv1g0KBObhbatK2X/ivFwBKMqlvwP+ABtBcsuBOaMwUyB7N5DaeNJak1qJO7b+Y/tl56m6Hc1uLibwEdz+F/wAOCRyHtn9PEOW4D+Mkxwd9tbxJuYFmw9eKcHlW9Jd0dIsHUNwAsE850HBDF92wFpQzm85Ie5vf/w7IvZjKw2FpcPB7QcRE+CBymQhw8pfuN+v9VzAreBhN6yTTz+3ca1jvM1GttpmhHpDcPVxnQUQUfBA5zL1RnmgM/40w34w4iP+FcO0Kde9PLDc+YgWXc1ot/ELxNXCct9fLo+X/D/4DD1IdG/uEbUBcYdWwSZvQOzskLtjaGc9PdL9l6+efMAixa0k/3CrTDB4HDBAMHHTj5S+jnkwKZYaXILWbbes2w3l+Zemm2ytYexX/vSbF9nDMAvnKRUUd6GXUL6fb+scRsVxsN651n6h2z+fJ1Qu9q4Vb4CwD/Qplca4H68e6Q32tl1q88TOqVb3BudlwzrPcc09doZF1t2wgvBD+40O2StfAbAH7KvGk/YiPTCZN6A3cficm1NUqGWmXq7U3CCNxFpn35KH6eRwaglKDLmILZXjMRv/+RUa/6YVZvmBDJLp5T5+WlyOARQo80g8t/VYQEoBQJnrG3LaJv/eOkf07BrN7AGTnsCTMbY2mrxqLI6Ll0FCQ+aQaXlwI7hkHpET6tlnNf0QizPgH34V609cKArnZmu72T5oi4WfA2TCZyiJmDdGjazmUp1fRY2sj2XhycFuZsbuPMuX9FFfIC7l08RzmyvkW1vdwAVp+2UXpiNDKz8CUElhJhKGSH88y/42Zf4gQK95ljfusmzedSWjLtjXnDfP6SyNgewTsxGprH8CcEFs+h9MwtEf8Av12GXS+gGjk/ouWcv0injVQWkFOqHaH9UXStCO01eR7yu2JCQWc4CyOUw3iI4ILAgsBygOB1r3sxKi9nw9ygAC7za4J1kFLY6a4XykDrFg5l6j6N8bKPEFgQWDwknJI/GuMZT0SKN/qBRLiXYB2kzNzrwtGtHzMxXnisRJ0KgcVf3gbenbJwymM8Y4Bh12W0zd74SVKypzotja4Zaz7Gyw4jsCCweMKV0Lt3xXxOJ8Ouu2ibneU4s+7Qnqa8EuqgVKqgQIkgtLZCCVRDavS6JHhrc8HlCGdGMOVq2KXb+FyBrwHHoSytDWHmlO88s97UwOxOwr21cUDzuTnVaeXurN8Q/GzF1KGMmLUYwaUD/gYcZkwcXCxtOuLzOBc/4TZVN5lltolHOWuRFum/MvXccMVwdaHeG0coTa4ePgccpEkcPDzSxNohZ4/DEEzvJJyU4FUDeui0bO5G9quuGK9FI2Luy4rAkeDAPZYDPkwjDRNn491n1JenML1znBHJnmbcp9H+trliRJre2hN6weUhfA84RHi+vM/Qc7sFb5MbcAvupnKTVwFzLxL75FLHPs7RL7gkDLhAhZT1gN++NvjsUwKZYb6PbottaCw3qJM7SiK55ZIxbwr9KTEAss5dkX46dwM+g1MdEc5Fbn9a0L3C9Kd114w6qVlheuGHIMPUC719A7bkEj6FM3Qxv+mIBd0jGj7V7pJRcyoSc1/uNfwQZJg4m4FtyB18CmeYEuktondq+NSoa4alHaebGi/YCF8EGeSCyM7JBriKwh04+/t2BO/eHl3ywvPTMro1XvAmfBFkjLJQA0FZj7bWOUYF1iN9oZHZ5j23WAZuhq6zPsVNf3sGfwQZI5wuOm5RFyej8pulHi4wy3Vmm2fzOgTuvsItk8MkGoJ9SMjI3PS39/BHkCHobK7tgH9+EXYP8uPWkyZ8mszDXZOzOf2feGBpUw98l6ChOddmbnvqZDjd2E3CV0Pctqwvx7RxlwBZhqZPOdNQtlN9uce7GCvH/u7hxQSNfVuU7gYwBBb3aCtQ+ZLYpbzOsPE9tN2ZhpuRZfPytpxGnZ03pXRcPfBzxoy9h8CCwJIBqFK+F0c70jwunMMosRaZbcaZdaXHYhkaNerstGnn/ZKgsSswFYbA4gjhkyOSnDLmbCxeQ9udad4x60qVxTLoHK1lLIFgVaSTYcI5FA2BBYElTapVhyv4TklejsQ5nRaZYdmlhllP3loux2ONOnva1DD/m+mHGgosvl5ri8DiDk9EunfNczdjnkUbnkkGmN/vgcUyUBvP3ZhurDN/UqQzd8xZTBr11NkQWNyg1VZvToMKkf78PIgP97bITotluKxRX4dNKb0k0jkiop7xkriuGKRFoQX76ZTKss2oK2P4ZJn0Ic7eEUpSKrNYDu4aD/mZsX1ZQ+LnFN/yBIweddLnlsC8MUiP3wtU/rqUyrIoSnfa2GXOMRt0m9s8romUDjSdLqDgWgJGn0APDGQUCiDhzWSPUizPNKNR2MRnyxzco+pHLOlvYo529085MdqRL3Sj2WfLowV69j+ieJZLHfwSZGiEcCrF8owyG4dqfLpM8Rfzu12woJuy0dYF/wiXk6YLcNhlRcMWDd4f8aLj8EmQEoMi+VTQKLiZRTjaJTtw04xt7F+h9etPgr+uYvz+l2Oi+HEqNjJgKiIi6boqFwBJQ8ffF1psvZ9yufqYjcRjfMLMcEsjsJgcLVAG2BeNkUqrjZePypFfV5HXJMXmi2kKrB0+CVKAOjwrGR0JDDMbig2BhJcsQN9gTfADy+8GdDZLeaGhc0WNbFLrCdGu/FpD+u5G6BqAT4KUWBDZvVf+lUaDgTrk1mhl/9bIOOss5aoNX9bQRTNRI7Y7II+Yhdk8Yq+tUkRntlyDP4IUIN+MuisjzUMer2o2UjRqOYHPmhrUTu6JeJuJX0rpFT8OjMyFRkA0oqZ9fbQRljJmlzT10O9OGBwkFGVO88WpV9eiOSSkiFpsIYnmtLvhjyCF6Yp+wV/kpCtjzyRYtg6lM04DtaFGLmX4zIl9r/Mx2tMkhKbkaCq1JkmDrMcs7Fs1nKLh2y8hA9epqYM/pPwd8Rwa4jfAL0GClKkGeyem71MWDc1lz6jepakyPVUN08oReryFeql0oR6dpnEOn97KlNcbg9/L1DdfUu1zSxpGyYV6OJRmWR34GRXqhirkNwtRtA9+CVIgb9CPJzJYpsME9c08CwkHjV0llPVF18jPq07DfTVF1iIykLxxVvz/Dpao7IByNQp5ojF1UCiS0of4Df4IAAB+0qqG3ldi/C0tDnarHtucGoFsByIq/fuj+tkDFUzyMDkAAPjJ/wBPCUtU/7LnDwAAANN0RVh0TWF0aE1MADxtYXRoIHhtbG5zPSJodHRwOi8vd3d3LnczLm9yZy8xOTk4L01hdGgvTWF0aE1MIj48bXN0eWxlIG1hdGhzaXplPSIxNnB4Ij48bWk+UzwvbWk+PG1vPiYjeEEwOzwvbW8+PG1vPj08L21vPjxtbz4mI3hBMDs8L21vPjxtaT5BPC9taT48bW8+JiN4QTA7PC9tbz48bW8+JiN4QTA7PC9tbz48bW8+JiN4QTA7PC9tbz48bWk+QjwvbWk+PC9tc3R5bGU+PC9tYXRoPghnEEUAAAAASUVORK5CYII=\&quot;,\&quot;slideId\&quot;:286,\&quot;accessibleText\&quot;:\&quot;S space equals space A space space space B\&quot;,\&quot;imageHeight\&quot;:10.72},{\&quot;mathml\&quot;:\&quot;&lt;math style=\\\&quot;font-family:stix;font-size:16px;\\\&quot; xmlns=\\\&quot;http://www.w3.org/1998/Math/MathML\\\&quot;&gt;&lt;msub&gt;&lt;mi&gt;C&lt;/mi&gt;&lt;mrow&gt;&lt;mi&gt;i&lt;/mi&gt;&lt;mi&gt;n&lt;/mi&gt;&lt;/mrow&gt;&lt;/msub&gt;&lt;/math&gt;\&quot;,\&quot;base64Image\&quot;:\&quot;iVBORw0KGgoAAAANSUhEUgAAAI8AAABsCAYAAABTs+G/AAAACXBIWXMAAA7EAAAOxAGVKw4bAAAABGJhU0UAAABBwf/jmAAACCRJREFUeNrtnXFk1lsYxx8zMzMjmWQS1zVzZWJyzXXNmCTJjEmu/ZG4JpNMTDKTietKJolJMpmRZGauSCZJIsmVSSS5ksTMzMxE9zx2fvV7353n955z3t9+v/Pu/X545Lpv5z3veZ7Oec5znvMcorBpUHJUyXklU0rmlXxRsqpkXck3/eeakiUlz5TcU3JNyUklrQ7fdUS3f51AxdKu5JI2hK/aQMqRT0puKPk94Tv3KPmgPz8DFVQWu5QMK/k3BWNJEjaQm0oGlPQq6dOG+jn2mRGoozLYr2RCycY2G42LHINawqZZ+xYuy9JL/XdOKOnU/lCxf9SjZFDJXBlLXjPUEyY1ellYtVQkL2Nnlez1NNDxmGNtIytQUZh0KHltqcSFEg6uCz8peW75vXNQU3hcslxGFvXSkzZ12jBKfT+26QHRouSphdLYsEb1srZd1Cp5XKIfJ6CyMOgu2gInbZ87MuoTx3OWEvpyEGrLn1OWy9QDHePJktNCXza2eeYDFoxZOqe3cuzjGyEUAHLkb0vDmci5n4OGPk1BfflxxdJwQtjRNNDWqPYZqDAfzlkaTkiHjjNFfTsKNWZPv6XhcKCuPjCnPt6/OqgyWzh9Ys3CcHh73BJY31upMG0DZEiTkveWs05voL8hOve6B3Vmy11Lw5kO+Dcs6D5ehjrD83OWlewO+HdMBz4z7jjYGL5YGs9wBfyePYEb+I5i0tJw2B9CuB8U7K5sE6tOY7hAnEeWhvMfZh0Qp9Nh1sENBFDAP5aGw2dGSCIH32lzmHXuY7hAnAkH4+nDcIEIdnyXLQ2Hw/21GDIQcdxh1sEZESjgjoPx/InhAnGWHYznFwwXiDjkYDirGC4QZwhbdODLjIPx/IXhAnEWHYwHV3XBdzi+41LjpgdDBiL2kltRpAYMGYg44mA4XzFcII5LZBnbdFDACQfj+YzhAnH+cDCehxguEOekg/HMY7hAnH4YD/DlGLnVSAbgOy4J70sYLhCnzsF41jBcoBiXXB7UtwEF3Hcwnt8wXCDOiIPxnMRwgTgdDsZzC8MFirGt/vU24N/AN1iRb5QDo1TZCfBsOFFS2xWoM1u4+JHtS3yhKYdzkuLV3lH2JQeukX0ZucZA+vwzbZZ6ifp2AWrMb/ZZsTSgsQD6yw+9xV+3QXJ+zthew+H76q059pOXpq8BL6VVi21lsFc5LF8NOlwQ2iwIYjuXD5YGxMWgsjqy6NChgkp6iITHkmtZ87ngu2oJJfCDr58tDegJbW+VMH7orbh2EPtmoT9CwteaXlKVRulbi3YypfKb0/5XxUviCG198vGN3mWFzimSU1vqq8GAmvXM4pIwNkDlFX/q1GED07vs1yto4JOucfdXiw9Uo51Sl5ul63qtP6uXl30Gg+L/btP/f0gPtlR1fpHSe4M9K+YTxmeo2hzpNrKvlpqW8HJ4jiqz3vM0Zh7zrueu40zkKm/0TqqSk88Ok1z8vJ6qnGatYH76eiMFg+Ft+FXaLDa1U7hQ9I+Mt+uorGbwi7pp80VhfkF4Ts8eK9r/iWRN7zYeaR+HjxS4LO/eHTw2fOzD17q7CM8tAAAAAAAAAAAAAFQiHB3n6rGc9Xibys+v5kwCjolx1iQHZm2KbXGMiW/GPKXNGBsHczkYO07h5KFXLRz020+bh7ucTcDZAHx9+xNtjaC7GA9Hofn864Y2lDVDexdL9GtU+HuRvIYB5ccDcjt+6SjRHpf448j7OpV3f65FyXNCRf+gYWPgUsTHtOKTnp36YtEeL2+zejlaLaH0d0IbB4RZz7UdkAMLgpJmPNris0LpKtSE4fPt9CMfiv0azmTkCwO1JN/J24DKwkFKAPPNW74rtNdd9Dn2u6Kc80namsrSSCjYFTySg7rbs71ZQ1srVHg6z6kxUaGK4QQHutIKV1QV7ZRuIdAaYdm6U/SZxyUMJzIwU9+mobYwOC8o6LJne78K7fXGPhNdSbpaoi2p6u0ZqC1sZ7nbs70xwcGN/JmohvZ8GYbdBrXlTxOZc7rXyD970HTlKTIUvo2ypLfaTRZt3TO09R5qCwPpARjfN1kbBWMcjBnWuvazbDBdaUKJwECQLvgNerbXJ7THud4jjm23W/hOICekXdE3HX/x4ZahrefaR9kgt3dATP4Oz2r1UF3+dG1DDOUjmQ9CX9BmMNClsISpZM4C1BYGVwTjuebZXpvQ3pT+s8+hrVrBdxqB2sLgtaDs457tDQnLzJreNbnQS34n/CAD9pF84OhbKWSW5OIRLY5tTZLfCT/IgEFK90nNWpKvbvtEqt8Jyx8IgDlB0ec92+tJmMlcq6+1Et4PCZakWeJAys73ZEq+Uzkn/CBFJGe0nCfEX6Xo4Jp8pxdQWxjcTNhS+7CH5ET1tGbFcagtDN4KyvYt7Ck9Uz7q0dYRoa0uqC3cLTrHY3YZPs9HGKUCc9L5mE/ahOl4Qzrhb9S+VgPUmg3SLPEsId6ypJcmCdNbr4ueS5bp9oWUhH9ff/c+qDUbbgvGM5IQCxpIaO9QirGd42R/wj+O7Xv2PLHcFUXpn7Ml2rsotNfp0bcpy/DBACFomAvSpbyaohmAdzyfLGIrphRW32OEj0LfTLMTrhzngHQDkxOvmmLLATvQpYqP15P55Pu2Z9+kwCXnUtfFZjn2c1qhyuyxfdTO5slKKdjom+m3bNEvNtbDUGM+zFooaNiyLVOwcYP8M/1mLPrWDxXmRxclv8HqohzTyffDMvp2MGHpYj+qB+rLH67JExVNYuFzozEK4+CxU+8I433jSPUu14b+BzbFqqqbsVh1AAAAmHRFWHRNYXRoTUwAPG1hdGggeG1sbnM9Imh0dHA6Ly93d3cudzMub3JnLzE5OTgvTWF0aC9NYXRoTUwiPjxtc3R5bGUgbWF0aHNpemU9IjE2cHgiPjxtc3ViPjxtaT5DPC9taT48bXJvdz48bWk+aTwvbWk+PG1pPm48L21pPjwvbXJvdz48L21zdWI+PC9tc3R5bGU+PC9tYXRoPuAZHEsAAAAASUVORK5CYII=\&quot;,\&quot;slideId\&quot;:286,\&quot;accessibleText\&quot;:\&quot;C subscript i n end subscript\&quot;,\&quot;imageHeight\&quot;:17.28},{\&quot;mathml\&quot;:\&quot;&lt;math style=\\\&quot;font-family:stix;font-size:16px;\\\&quot; xmlns=\\\&quot;http://www.w3.org/1998/Math/MathML\\\&quot;&gt;&lt;msub&gt;&lt;mi&gt;C&lt;/mi&gt;&lt;mrow&gt;&lt;mi&gt;i&lt;/mi&gt;&lt;mi&gt;n&lt;/mi&gt;&lt;/mrow&gt;&lt;/msub&gt;&lt;mfenced&gt;&lt;mrow&gt;&lt;mi&gt;A&lt;/mi&gt;&lt;mo&gt;&amp;#xA0;&lt;/mo&gt;&lt;mo&gt;&amp;#xA0;&lt;/mo&gt;&lt;mo&gt;&amp;#xA0;&lt;/mo&gt;&lt;mo&gt;&amp;#xA0;&lt;/mo&gt;&lt;mi&gt;B&lt;/mi&gt;&lt;/mrow&gt;&lt;/mfenced&gt;&lt;/math&gt;\&quot;,\&quot;base64Image\&quot;:\&quot;iVBORw0KGgoAAAANSUhEUgAAAfUAAABvCAYAAAD1wlmAAAAACXBIWXMAAA7EAAAOxAGVKw4bAAAABGJhU0UAAABEsZUXFwAAFXRJREFUeNrtnQ9kV+sfxz9mZjKRzEwSyWQykVzJJCbJZCIzmSQySZLIlcwkciVJIkkmGUkmc0VmkiSSuZJc5rommUgyk8R+53O/z/fX2dnznPN5zvf8ec457xePq+6355zzef58nj+fP0QAFI+1XjkIMQAALFiHeQMA9zjklU9e+eGVzRAHAEDIpFeWvfLEKxsgDgDyZb1XHqlByWVarbwBAEDCOd/88dUrQxBJ9qzxygHVGONemfLKZ68seuW7ahz+75JXvnjllZr4b6gG67J41n5V/02I3Tn6vLLgG5APvNIMsfyfUZ9szkMcwJLlDMpPNVcvqjn8mVcmfHN1T0bfyvP8N9973fNKK7pAunDjjikF/TOBzsRHtbe80hvyzA6v/Kt+P4EmcIrLgfbEomslG9Sidhn9F8SEF8l8JD2X0Jwbtyyq/stXbE0pfu/2wCbhL69sRDdIFj5GPauEm2anYcV9xyvDXhlQnWcs0MDY6bgBH7dPB9rvGsSyiomAjGYhEtAg3V4545V/clTwvBm7mOIueqNvI7esdMBuNH3jbPLKdaoZPS07UvrRLLmzWTOhXIVYVrGH9MecTRANSIA2r7yznD9nVL9sCdTFfZK9Vvg69RTVrjolpwLzXtmX0vd1BhQ7Xw/AOj4m7VQ7RrU56nmr/s2gV3ZR7b7dD/+Z715H1FFS3GOkdjRPrvwWODlZVqcrYPUkaZpwuyEekBAjFnPn35Y7a772vCGs+0KKiv1j4FkwoLOciPh4e1HYkHwcf1oJPs7C4RL9MqiTlG9oolzZSyuNWLg8hli0nA3px4cgHpAQAxbz56mYz+jTjHtduZTSN26lmvGe/1mDaPpodlgc5fARTm9Cz+Wj3NfC5z5BM+XGHs1i7zXBMtW0YP2aw+QHqschC6XeiO/3fuEz0lK2fJ8ePN3FVWwIYyQ7Dn+vVm1J06IUdtTzYVmdD79pVup8BN8B0Wi5G9GPH0JEICGOCpXtbAb9elntqNOKTxG8alhSm1Hgg1duL0nmw8iWjmka+LBf8/OcVoHAzCZafYf+M8GTmrKxnWR3mwBksYCslz8SeNYW4bNGU/zeoDcJW+F3ohvU2KuZrE1uZlmthnjn9yXkXbaj2TJlnVJAwXYYg2iMvBUukmEBD5JgRqhokzphfUMyd7c056Sg4dxrQrArOkay4/anlH2oz+OGd/mBiTBzdFcibyEWIydIfr+5E+ICDdJEMnfjpQTnzjvC/r0rxe/u1zzvepU7wqiwUe7m+I4foExy57xhhwl3LPMO4rOFUsdVEmiUXmFfS9JDZVj4zDMpf/uk5pn7qtgJ/hA2SN6rHp3v5TjGcGb0kP4k5zpEY+Qa2cVb+AMiAw0yJuxrIwk+U2ptn/Z8vUUzR/Gx/NoqdYCrwsZwwcKcA9UEj5VOYgxngiloCruzrYd4tHQHJhjJkSj8+0GjSF2Bk4ybLvWLn8zg+29rnnu7Ko1/RtgQLiWbCFo5HsAYzgTT9cxliMaI32ujHhNbEl4TgLisJXkUuSSRKvWpDGTQRRW1VzksbATXAokcC7xfC8Zx6vCKXhfhj3ee8EnXMxSQFffbfuGYQ3paEJdByucqdcghpc48pYrZX/Hd6JKgAdiNbINj795F2bhIgF+MG/rHA4hGyxq1467L6Y36+3XCiQ++/iDpsRos+xN+7kXhcx9lJIcjhucfKevxjDQ134Cj3/A94w5SZboznBjKQjCXvD+OgiR/AhJTgLh8EvSvNNyAHwp1SlZpmFtIb8MyRyV0gZYK3+VdWD2wAu5z02fC0D8WCfEBdGwOTCbBTHVTgrF3C2IEMZBELUwrV4bUbTPLjeKk4R1OlKnRpffonHTCZYvmB46fJJRJQRXBeNIlpiLG0S2CBTxIh3PC+T1pj6G9wucuUbY2UKaAZaUJx7zeYjV1tgDf00FwpUqbMHfHoxDPKoKGcLqUlkdIZssCgC3Twvl9a8LPfSJ87lWHNiWl2BDeFgqe79txrAqaIxaBmyGiVfKa88nnL8PvdgnHIbw6gG3/k4T4nkv4ubtJfvrbnoNcTDYGz4ve4D0kj2h1HOMDUHiEqM8QzyqC1r97Gpx8YYQIbJD6iSdpr9FG+sROLlmdh9mQdVXhWGYeu3SgeEz5u6UUBXb79Fu1RxmZfhCMRVxvABtuUraGarw4fUruhz6+EPJehTW0lh73cTmPsQHUgA0LaXoFIlrBA1rpFRAV20HigXIHYgUWSHbMPyiZwEYcb+EZFSOXQdgJxj9Fbew/hcLnBm/H2AAeBwmZxKT0xlgYSzIiPoVogZAtwjn+zwSetYdkcU7Y0t2F06YNVLJUx1stdulwowF1bhAinkkIJrn5QLLrK8n95zeIFwg5QemnPd1BZr9v3eLBJUPaMBuWsaI19nULpX4IYwMoZgmW2RLOUry8zZuEY3IdRAwEPBb2p+4Ym0L2fX8jrH+azAaieTIX8s5viraL+CpsDA67iiQSgJTC/hnRV0DtquoLxU9U8V0wLpGBEEjmeUlKX84p3qYp27zSR7UYC8NU8yV/FOjbyxFK8SK57eIadsLAc11rURr7IMl36bBmBnX6CKlBJdyhlfYotpOaxCNlBGIGEUijuSVRWAFy1k62tOfopEUJ/hWV5Ka/KI1936KxTmBsAMVxyj5udNEIxtiOcy93TzAuxyFqEMHlDJX6S6pFSSxaJM8rEd81WpQP+WrRWN0YG0C4qn0IEf2Xl9nvFhPn+O6YYFzOQNTAoi9mVX6oRenWgsjoKJXgpHqnRQMtYlwAH1FxnO/hJCMRA9P9JLN1AcBEh3CO54V4iyq8AG1TCpkNO/nomV1Uz6oF/TTJ7D3q5W4Bdu5RicwKcaV4iuDKBuLxLyEtqAm2Rl/wyeJZA3W1CMdnJ7okMDAk7EPHLOtl4zu2rZFGjFsguedHHvRTtK2A85FUJyyUOqKDAT9Rq/RrFZbN1cBE0Oi11SfB+OxHlwQNzvMbG9zlfhM+57SjcpKcim1xvbHfWyh1RAcD/hU6Ev7o6aaVrn5JpJGU+BefRbcEBiRuZ0nkDudQ40tUXKNriYeA0wmUmkiWBape+jA2gGINIdGIiRmfDHiH3ZZAnVcE8r6Pbgk0SO2mkrouG7bQKa5FnOykggdf6yQ7S8Y1GB9AsU7QX4YrKJehlGRwmGTBPQAIcoGyzcrGSLN9skeIS1En28jd1LAi9pNdMAEA6vRCqWtPL+Z93/8qwbq3ESzgQTxmhPN7ktHSbLyqzhVMqR9zubFtIsnBnQ346SMo9SCXKHs/4MIZ8YDMF5qSK9bnKTx7Vthn5x2TV6FthQYtJosFjA/gQ2JQUiWlvpnsfHbTKgPomsDHIWG/SSNS2qhFv3UluYvEffSSyw1+xELozzA+gI9uKPUVPKH8FTqXC+iawMcdys9gzeZ615W0pq1F36kPWQh9CuMD+JDcPVXF+v2AIwqdywS6JvAxJ+gz7IKWRkCVFipeYLPC36kfJih1EI9mgp96XQ7+iZNjXad1rz0mkPksuiZQbKX8M2/+EL6DK/228Nbv/SRX6m8xRkCAKAOcmxWQQdBdKM0oehIbmEKEsQSZIA0BnmbaXmmEuS+OyEziquu0n/ouC6X+BWMEBFiI6DO3S/79HOdh0fe9nO0wzYQVUjchZFIEjNTOI80MakVT6hJXXacjytnceSxhjIAAU1TtLG0PAt97PuXnNQnH6iF0zcrD10KSo++03cmkIWNdcWvbRyVwG7XJpd6CsQJ8VDmfeq9mUspifMwLxulldM3KI7U8H3dgEbqsThVcoBRZ2h5bCH43xgrwcTqiv/xZ0u/mQf2O8rGIlYzXh+ialeca5Z+kS2qol/biwoYo4/FCxGs5byH4IYwV4CPKletjSb/7TOA7/8rw2bcE43QOXbPy/CWc09el+A42wc1GHJHbUSqG610oOywEfxdjBfiICqlYxljk7bT6ympfhs+XZMCCBXy1kSbqStuj6a6FbulxRHZRbqPXitIJ/hEK/m+Hv6GdkO89D95Tteww7gW+b8ax05F6+Q1ds7IcE/aRP1J8B15UfiZ5pjZXiLITOlyUTnDRYkXlortMu0+5XMWYzpTbEf1lb4m+dZcDO4w1lP9dKXCbCWEfSdM1yyZa6UWHZDcZ8a6dRekEHSSP/OOa0mQhf6BqRTFziaiEEWVRLjrjuLyMexYLOE5Bdv1U4hvO831ziu8hvdPnvrzeIfmFnVoXzlblhrAR+D6xzZF3Zn9Bv4vP7xjTmdMasSC8UpLv/F0zKW7K6V2eUXFiaYNs2U35J+g6ScVMQMQLorAombeK1hk6SB79Z9SB92U/4S8lVB5FZKrkyoWVdzCIRp7R8sYFY/QzumUlkaY7TWsO7ybZSRKXd+SWQeeWiPfdV8QOIY0VzFbNXTm+5/HAigpHjflytOTKRbcz3pbj+4wJx2k7umbleC3sGwdSeDZfhc6TPCxsl2OyC7tK/EYF9iiZJnlWnayP4dlI6K6DpwZVh9sl7Ah+Q4G/bYTcS24ktW5GuNhqIXVlS8M/fTPJvah4J9/roPwuh7zznSJ3DF7d/ytsHI4YlpXLEvvT/x14/skCyJKje/HRLRtZlNkiOcwntajfvYX0V1J5X/UME+JKgNWcs1DqSe6S2dJdGm6cd+i7HJVf2DXirqJ3Dl51LQgb6QWle8zHK8rrmqOQA47LsEnt6KoSlS8siFERE7vw6cOsoztgqQvqAiEITVVoUhsHqVJPwqh4u9rYSZ85q3SLq/L7Tm7nem8YXsnNW0weSe/G+Gj/PK00huPygQqQJYfMR6T8Pa0lnVheGb75UwG/JWzVPpDzu72wmEiPEcAuXZ91M87GqFWdFM1YPIuV5ajjC8zdVRlD7ZYTyFvV4I34P/IxB7vX6SwobxZIIYYFgDhc0onlYMg3by/IN/BiMioPdZ4JU05YTt684N5AoMzwydEPy35RL0+9coRqyVeaAjtXPq3qUxs2NkaetnzODzVnbyyADE3Gp/NUwtOuJrXK+mm5MuOJ77RaDW7UKPpm1ZH4/59SStAUVpCjxfUWTG5hO71TJZ5gTEEnLhegn7MVv9TY55FXdmb4bn3qmXEm7gW122gmUKZ5mV2sHsfsE2kWvgbgK6LOEsxbp8vciVgB/5lx5+DJ6ExBV0oPKrhTZwZCVrwu0qyU5VLMPrqoxsUDteNJ6p3uqwl7toFdmG7n9EYtoJFGuZicU22YVJ9Iql9Nq83fjgLKtIfMMekrYZOyQ+3Cf6bYSfjenC3bi5wMZF+IcmsteR8x+cr2O/iuLQn225sOvpOpDEM/FpKpjBX2d1XYup1PTJ+oRSF7gAwqfVB0xXed4BL6H+1K8T5NaNXI7mqc1m5niWT0e2Dxw8dS3RXoG9sNbTxDAADgDmtJb781XXXB8EqNs3FxoI5xtZrj3fY330qPCx9xflECq6/2eDXUWWLZcPhdNiDbQ9VyL7pDSAkKAHAbXVhdVvKbIRoAVsKZl3SxDp5DNAAAB2g37NJPQjQA6DG5uB2EaAAAOaM7TZyCWACwHzhsVdoG0QAAckIXbIbDo6+HaAAIhwNY6HxAb0I0AIAcaKPV8SjY3qsHogFABhud6AIL9UE0AICM0cUQ6YdYALCDrf+Dro9sSNcB0QAAMuKkRqEfh1gAiMegZkBxEhiELwUApA27XQeDpp2DWIAUjgrWp1aBnHq00VSHnJmOffo5sQIH/Hkm+De8C+YYzC+pdmfEO2UO8nOJ8jNUG9Eo9gl0FwBAinDQr2DGz7MQCwjCwWQ2US0pDYfd5OxyHK/7EzWWv5g7IMeHv6UUuC4u+YWI97pI4fHM3+Wo2HWZxi6jOwEAUmCTZk7GkTtYxVOyC4MbleiAk4FwpL3vwvpM4WY5zeZrYR1XcpTfEOEoDACQLpwh9COttHJHnAyghZX0fqpZTbJCvh+iPD8L6uOV4yTVjtUXKTq1oY5thlMC23qygu+4gkdiZ9C1AAAJKfR539zyiYqZRQ7kyIxBeca5M2aF981Q33XN73vol9sY35tz/mz2EWcjtBtkTpmYN11UyxPgf6/z6EoAgAboDmxwODx1O8QCbDGlRRyKWd9DQ317A7/jO6N6nPXbtDplbZuhniVH5MbvNx54t6voTgCAGLD7rP8EcAwiAXExGabFDT04qamLd+/+bG+8+qxHRzJZczaROd2tSwwGBuOEZoECAAAm2GC5Hg/jX6XgAYhFj0Fxvo1ZXxPpj9/vB37znKLdM9oN7/bAQTl2KGVeX8BsQdcCAAjnzPdq7mDPIeSXAA1xzqA447pq/Waob8D3m+vq765F1NVvqMvlFIN7CaEbAQB2cGyQ3RADSAKTkdzemPWNkt6wrX4cfZjkqQJNC46taDYAAABgJWtptc913RCtKWadL8ic65ddNfjueU49O4pHpE9/CgAAAIAAg4ad8OOY9bUZFgkjPoXPQWqkqQJ1GdLuotkAAACA1UwYlPpIzPoOGerrpJoPt03dJgO+ATQbAAAAsBKTlTqXTTHrvKupi0O/8h0436tPWdSlu0/nU4BWNB0AAACwkj2UvA/4R9IncHlDtSAzNpGRpjV1zaDZAAAAgNVcNSj1GzHr22qorx5x7ZBFXc2kv5tHGFYAAABAwzuDEo6bCegU6Y/L2ZL+kWVdAxQvYxwAAABQOTaSOVFKc8w6Jw11srX7Bsu6blO8jHEAAABA5RgxKOBnMetrpl9xi5OITDdH+mN8AAAAAAR4YlDA52LW1xey87dNG9hFyWaMAwAAAEpL2K56W8w6TUZ3t2PUdYqSzRgHAAAAlBaTEdpCA3XOUnKGbbq7+TdoNgAAAGA1d8jsehaHDkN97xI8RbiEZgMAAABW87dBCQ/GrG/IUN/FGHXtN9S1B80GAAAArMTkysb+5Os0v+dQslEBX0zx4+OkR9WFmTVljOPkMXyXvwbNCgAAoIqYdtWvDL9nQzdOldoRUudXTX3vY7wbH70vauqaMPz+sXr2RjQrAACAKnLPoNR1u/G6L/twSH07KTnf9IMkzxh3ieDmBgAAoOK8IJmVer/6+8mI+i4Y6tsV493GSeZmN0wIRgMAAABoj7e5NAV2zGyB/omifcNnKLlwrh8N76bbzbNlfRuaEwAAQJVZNpQer6ylX8fabDjXG1FXK+kzqd2L+W6mgDh7vdLiOxXge/QuNCUAAICq8y1EsfvLcUFdpiA2AzHf7avgvXgRsQ/NCAAAAJgzqfnLWWFduiA2P9QOPg4Tgnc7jCYEAAAAauwJUZhfLZWmLpPaswbebTuZj+D5nr4PzQcAAACs5IBXXlItqAsXjqs+Sm4kTGGr+ReBd+PIdOvQbAAAUGz+B8J6UjIzjcm6AAABCHRFWHRNYXRoTUwAPG1hdGggeG1sbnM9Imh0dHA6Ly93d3cudzMub3JnLzE5OTgvTWF0aC9NYXRoTUwiPjxtc3R5bGUgbWF0aHNpemU9IjE2cHgiPjxtc3ViPjxtaT5DPC9taT48bXJvdz48bWk+aTwvbWk+PG1pPm48L21pPjwvbXJvdz48L21zdWI+PG1mZW5jZWQ+PG1yb3c+PG1pPkE8L21pPjxtbz4mI3hBMDs8L21vPjxtbz4mI3hBMDs8L21vPjxtbz4mI3hBMDs8L21vPjxtbz4mI3hBMDs8L21vPjxtaT5CPC9taT48L21yb3c+PC9tZmVuY2VkPjwvbXN0eWxlPjwvbWF0aD75S80MAAAAAElFTkSuQmCC\&quot;,\&quot;slideId\&quot;:286,\&quot;accessibleText\&quot;:\&quot;C subscript i n end subscript open parentheses A space space space space B close parentheses\&quot;,\&quot;imageHeight\&quot;:17.76},{\&quot;mathml\&quot;:\&quot;&lt;math style=\\\&quot;font-family:stix;font-size:16px;\\\&quot; xmlns=\\\&quot;http://www.w3.org/1998/Math/MathML\\\&quot;&gt;&lt;mi&gt;A&lt;/mi&gt;&lt;mo&gt;&amp;#xA0;&lt;/mo&gt;&lt;mo&gt;&amp;#xA0;&lt;/mo&gt;&lt;mo&gt;&amp;#xA0;&lt;/mo&gt;&lt;mi&gt;B&lt;/mi&gt;&lt;mo&gt;&amp;#x2009;&lt;/mo&gt;&lt;mo&gt;&amp;#xA0;&lt;/mo&gt;&lt;mo&gt;&amp;#xA0;&lt;/mo&gt;&lt;mo&gt;&amp;#xA0;&lt;/mo&gt;&lt;msub&gt;&lt;mi&gt;C&lt;/mi&gt;&lt;mrow&gt;&lt;mi&gt;i&lt;/mi&gt;&lt;mi&gt;n&lt;/mi&gt;&lt;/mrow&gt;&lt;/msub&gt;&lt;/math&gt;\&quot;,\&quot;base64Image\&quot;:\&quot;iVBORw0KGgoAAAANSUhEUgAAAccAAABsCAYAAAAfUHkrAAAACXBIWXMAAA7EAAAOxAGVKw4bAAAABGJhU0UAAABBwf/jmAAAELVJREFUeNrtnQGEVdkbwD9jjGREMpIkkmQkkayskUhGkjFkjIyVWCNZGZGVjCSSJEkkI8kYkiRZMcZYyVqSrKxEsrIyIhljJNH/ft4d++b+733vO/ed+9699/1+fNbOvM65c77v3XPOd77zfSLFYTyQ76GcFigT35sg3wL5EshCIB8DmQ5kKpBrgQwHsh01QJNZGciBQE4FcieQx6FtLoS2+j3872IgnwL5I5D7VTa7xaGv/rD96wx7uVgfGsjSi26KISkVk4E8CuRtOIl9b5EshLY1GEgHaoEM0EXYuXCi82HrHwK5EUhfjT7XBvIP785yMhUxiJcMSanpDeRkIO9aOFHqS+dsICtQBzTI6kDGAvkrY5vVCfBWICOBDISLPJ2I5wSvWynZI/EuMlb25ac7kFeOL4jZ0Ga6Im2pvaySihvrhFRcTJaV+/tA9qMKSMHGQK4G8rWFi7yoHEQt5aCjxsuxl+FpC0YdvvhvHHd66m66Zmz7DKoAIz1SOdtzcZu+CP/NUCC7pXIeWY3+/77w+/BI0rtke1BPORiroeRBhqctGHD44p9I2Ye+dOYN7Z9HHVBnMa9uywWjvaqb9ZdA1qWcgNUevzh8P+ZRUXlWX595UbU9gw5f/vUN9NNv7GMIlUAMO8V+BKCu/z5P/W4K5E9jv49QUzmYqKPoewxRW/CT8Yv/sgk2p6Kh9qtRC1ShQS8WN+ffoZfCN13hxFevf65xlIAdYjtfAhZJS3LJQ1+bjX2NoxYIPRXPxHbHViOfswwi7Azkd7we5eeF0eCIWC0/s8YJy9eK/LnYrnlAe7NXll+RqHW9YmeTnkkDzD7VeJYdqK3Y/Cz2M6ZdDFep0cWPJQx+0eNC6ZbR9najnrblqNjcqE+k+S74YwnP8pXNRLFRQ/roMDniJig3fUY7eOCxzxFjnydRT1sybrSPiRY+42uJvyoCBeaKuN3ZucSQlZpzRjsY9dinNTr2DuppOy4ZbeNqi59zFHstF70RV4XFnfaAYSs11hD1DR77tN6rfIh62orLRrvIQ0Toypj353FUWFyqI62W8lpaUntBOVkl9qw4PrFOjo9RUdtw0mgTeUrqHc1HfQA1FpPhiCL1wPug0SA7Gb5SMiStcWENMzlCFYeN9qBejjwlqT8aeb4uVFk8VoY7wCUlPg9/vtpolH0MYSm5Y9R/v+d+zxr7vY+KSo+Wl1o02IJen1ifs2ffIlw9KjwXJPkujiVH4TBDWEo+GHSfRXj6PePkeAUVlRp161tLpg3k9G/4wkKuuGyS5QfHtyK/f2wwzBsMY+mwZEjKKlek9SrRAGoqNdZF0mSO/4alBBoXUGfxqJ78NMn4msjvbwgRq+3IKeOLyXcE3l5jv+pq4wynvFjPGePeWXlikoVcMYkG3MSVGzoiNn8/lIsZ48tpq+d+Hxn7vYyKSssaB+/BWAH+nrU5n8AhgkaYvpXldc3i2G00Ulbx5bINS2qut577/dFht0DB2PJy02gHeh5JOjbwTjQicE+DL8p+hrQ0WO8Z+jxr7pbKfUlLv0dQUWnZLvbsXMcYLvCNhjxXR6HWO9B+bTDUnxjW0nBdmhsQowuwJ0K6QrC789+za4QsmKwysgWpfz/IEjV2i2EtDZYd3Ffxk/xB79JOMzGC2I9wVE4zXOCbvhRGZsmC/4ShLQXWYsO/eehLXfmWe2yLeCbagt+MtqcLM86cwSvqhnhVZWSvja4JyxnUPMNbCqy1PBspF6WFZx86TMKbUEvp2eqwa+TqGHhnLGJk+43/bqPRaFczxIXngVHXvSlefnp38rmx/RlJDhKD8nHVYXIcZLjAJ+qG+CTpkzZ/MRgtWeeL71mwlCn7VyrRpVHZFsg+qdyf1YLFehfxfsTuaolOnGfZKbal3X022oi+hyh0AF65Jct99q4vIEsU2SjDXGis2Wl8iF4P0ioKGhmr2VC4JN2+HHKwG3KUgleieTLPpWjjtlCZvexcaOLk+EwqGZmYFOGug938zHCBT17I8qwSaWqeHTUY7ixDXRo7aZZ8DRdeWxn+tuWzg730Mlzgi2Pi5zC7X2znAVBM1hpfTnrntSsUXWR1hxObBnfpWaMWSB4LvQgzYjurXpIJdpJtxy4H+1hguMAXGj06V2Vc0w201WU04HUMeyEZNur3qGO7GmyhQTrWDDhzYo+ihuJzQrjCAS3gsiwPgGjUJWEpfnuQYS8kU8YX1IYG+tDAm3ljP7+gEuwuIhcZLvBBryxPGO6jxI/lDtwYQ19ILNct3njoR1OELQrBF1Dhb4fJcYjhAh/MVhmV7vi6PbR50WDAdxn6wmE99/FVhWPE4YXYh3pKS4fYKv4syT6GDBolen404qldS3Xu5wx/4Tgjza3CoVirL2h0NbVCy8k6cYtsXsmQQSOoAb2vMqg/PLa9TYhYLbuXodal/RUe+3SJUjyFikpJv7gljQBoiPPS/LtqUdmMGgq1mLK4tn7PoO+XYq/dB+XDJTMO1zigITaJ272yrGQAVRSGQaNOxzPoe9zBpkhCXj6GHPQ/x3BBIzzKwcSocgZVFIZb0rrAGBe32jlUVTqOOOh/muGCtBzIycSoMoU6CsNbsRUb7sig7y7hAng7M+yg/8cMF6ShM/KS03yVWZ37nTMY8ktUUgisBWazrITw1fgM2FT5OCxMjpAx0VD8Kxn2ZTkn+JbRTgP8Yk3dlWUpMmvGnE+oq3QcdJgcXzBc4IreFVqoMiLNcJ9l8mZrCD7Z8/OP9Yw6y4oZTI7ty26HyRH9gzOTESM6nXF/HUZjHkQ1uUZd8RaXZtbXKKyp5LjOUT5czpwXGS5woS/mBdKMbCLvDcZ8AfXkGmukaJYFrK0Lre/hLhfKh0stRzIlgfnF8koaKyeUFksC8nuoKNdckdYne7YGBGU9SUPreOBgAz8yXGDhZMRw/mpi3zcMhvwWFeWav4wvpNUZPoPLJfBRVFZKTjvYwDDDBfXoiXFHNLNArKWqAhGr+cWa8DnrCMEJhxfjdtRWSnY62MAEwwX1uB0xmtkm929NOPADqsolR436u5ThM+jC6aPYK3NAeXlntIM3Of4beoR6ky1ndw5W1SuF4qRFxlp9vT/DZ3DJjnIWlZWasw62kMcrYjoxLhVtvow6W0NcEE6rAhUWDIaMoeTThix3C/WaR2eGz2E981Q7W4PaSs1asWdKyts7RY8oXlc93zHU2Rp+jXmBbWzRs0wL+TCLyI/S+kTPx4Uk9rCca0Z70FiL7pw8s6borL7W9itqbA06CUYvTN9s4fPcMRjyR9SWO6xlosYz6r/X6HX4HnpJCOpqn93jfItt0wW9Y/6p6pkuosLWEbdT29bC5zlnNOQeVJcr/jTq7UAGfa8TWwKJpXRhW1BXW2HN9fulxbahrtPqAuEcH7WQUclfIl5rxCNp5PKD9QpHFvcbtRC3NSpxQbKpHwn5Z0bsVVqa7V7VQMSJHO5i25bNCe6GVm/jR4S7SUXjlMPk6HNlrpGp1jRhumPcjaraFvU0/WO0ld+keSnl9D7mm0j/xwswlpqpTI/jNClLqW4PrAxXSHnckVnDr+eEc6M80CG2wsY+gwt2hC8wa58vwx0mtDebwveGxWaeSrZHN+pBuRrpUzcrBwrwfX8hJc4y9LiGUQy0+NmeOrz0jvJ9L9SucakKQpoXwIrQqzDr0JeeIY2ziIIq1HNhPZ+ey2BXpC7b07I86EZFr21sLsD4Ha3hmVlRZMNQxdSrtdfKxN4/O75o1XjX831vGepl+OqosyV5EsgRqSQJ74isTNWzsS98MWlQwoxjP/rZ64FsQEUQQ4/jIvxFuDBr5H6uuvT1WklcRPX1Ak0stRJ9HC6iMegL5yexBy7cl0rx4WY9276wzzQv2blwNdPJd75p+tJ8uw9S6itLUfeuuuXXoSYw2LF6Fb45eiJ08/BL6P3YEPPe6QwXfPr7E+FkkpTOULPfFC1ArJbX8USR/pDOcNJZTPmy0VWOnu1Mhqt8X890N3y5vmxg5xG3W3geGiMlaPxzKhxfX/rypfOZ8CW3ExVBCraK2/m1D9EF/Ukpprt/siw7xy6PCr2ew2dKkhG+801dMWYhX0L5HK6wH4ULH42mHgonQ84SwRc7w13htwxtWs8Vj0uxiyvvT/jb9Bx3BWYEAFBOesIJ7IknL4le09AC4LtKNEa/RhYRepzRi+kAALQH6pnYK5VkKXdC74Xu/uarPBsqemyl0ZozVd4NDVYr89m3puU7FMgewYMDAAAAAAAAAAAAAAAAAAAAAAAAAAAAAAAAAAAAzUGz+2gu7GOB3JbGS9BpJRK9E6oFBjTxwrTh3+gdS82h/Ewqd0w1WYMmWzgvzS9UDQAAbYJe6t8oleTpmopTq4loLuwP0lh9Vs2io/lXb4QTYVzO7zN1nuus1M4V/ooJEgAAfPNE3NLj1Uv4rwUrNHPQF2N7SWnotDThn8Y2LqJGAADwiU52/YEcDCe2uzUmoY+G9tT9+lAq7tIFqV9yLo5tCbtW13YAAAC8MZswCU2laEtz1c4ntHc15vPb5b96mHquqLV7tRi6lj68Jsml7AAAADIlqVzdcMr27iW0tzfyOT33nAt/d1P+v9RXd0I7i6gMAACyJikAZk3K9h7GtKW7yerqHlo67F34u7GEdjokuUwYAABAZmxPmIBepGyvQ+Ldqncjn/m9zsS4NIHGPdskagMAgCw5lTABXUjZ3g8J7Q1UfeZq+LMrddo6mNDWcdQGAABZkhSMszdle+MSH0CzdJ54OPzZ4wYm7q2oDQAAsmJVIN8kPuClI2WbT2PaW5oINwTySSpXMVYZ2rof09Y71AYAAFkylLAze5Cyve6EyXa0auLUZAHbje19jGlrArUBAECWTCVMjqMp2xtMaG9dIKcd204KFBpAbQAAkBVJUaUqG1O2ORHTlqaE0zNCPXd87NBW3Hmj7kpXoDoAAMiKPeL/DuG/Ep9o/LlULvv3OLQ1E9PWLGoDAIAsuZwwOV5L2d7WhPbuhP8ddGirU+LPLk+jNgAAyJJXCZPZoZTtnZB4N6hGvt53bGtA0lUIAQAASM0GSU7o3ZmyzYcJbWp06nrHtm5KugohAAAAqRlNmMimU7bXGU6svjLtvJV49ywAAEBmPEqYyE6lbG9fjZ1oj2NbW8RvhRAAAICGdnnbUraZFNxzM0VbJ8RvhRAAAIC6JAW7zDXQ5kvxF0ATd3b5HLUBAECW3JLkKxdpWJvQ3iuPu9rzqA0AALLkTcJkNpSyveGE9s6maKs/oa09qA0AALIi6QqH3kdcHfN5TTFX7+J9Un7WNGWl4tLPJVUI0STneta5ErUCAEAjJO3y/kj4vAbUaImptTXa/BzT3t8pnk1dqgsxbU0lfP5B2PcG1AoAAI1wO2FyjNsdLt2FHKnR3i7xd7fxkNgrhJwXrncAAIAnnootqvRg+POHddo7k9De7hTPdkds10tGhKQAAADgkYWECagjsoPTiNEPUv9u4az4S/P2b8Kzxe0uNRK2G3UCAIAPvieIFhZeJf+5KzVAp69OWyskvnLG7ZTPlpSYYG8gXVW7VD1n3IIqAQDAF/M1JshqOWZoKymZwEDKZ/tseC6djPejRgAA8MlDwwQ0ZmwrLpnA13BHmYYpw7MdRoUAAOCbPTUmns+Ok09c5YzpBp5thyS7VvUccx/qAwCArDgQyDOpXK5X0byl45KPxN4a5fo08myaaWe1a0P/A0dFH71SW/ItAAABF3RFWHRNYXRoTUwAPG1hdGggeG1sbnM9Imh0dHA6Ly93d3cudzMub3JnLzE5OTgvTWF0aC9NYXRoTUwiPjxtc3R5bGUgbWF0aHNpemU9IjE2cHgiPjxtaT5BPC9taT48bW8+JiN4QTA7PC9tbz48bW8+JiN4QTA7PC9tbz48bW8+JiN4QTA7PC9tbz48bWk+QjwvbWk+PG1vPiYjeDIwMDk7PC9tbz48bW8+JiN4QTA7PC9tbz48bW8+JiN4QTA7PC9tbz48bW8+JiN4QTA7PC9tbz48bXN1Yj48bWk+QzwvbWk+PG1yb3c+PG1pPmk8L21pPjxtaT5uPC9taT48L21yb3c+PC9tc3ViPjwvbXN0eWxlPjwvbWF0aD49ePnVAAAAAElFTkSuQmCC\&quot;,\&quot;slideId\&quot;:286,\&quot;accessibleText\&quot;:\&quot;A space space space B thin space space space space C subscript i n end subscript\&quot;,\&quot;imageHeight\&quot;:17.28},{\&quot;mathml\&quot;:\&quot;&lt;math style=\\\&quot;font-family:stix;font-size:16px;\\\&quot; xmlns=\\\&quot;http://www.w3.org/1998/Math/MathML\\\&quot;&gt;&lt;mi&gt;H&lt;/mi&gt;&lt;mi&gt;a&lt;/mi&gt;&lt;mi&gt;l&lt;/mi&gt;&lt;mi&gt;f&lt;/mi&gt;&lt;mo&gt;&amp;#xA0;&lt;/mo&gt;&lt;mi&gt;A&lt;/mi&gt;&lt;mi&gt;d&lt;/mi&gt;&lt;mi&gt;d&lt;/mi&gt;&lt;mi&gt;e&lt;/mi&gt;&lt;mi&gt;r&lt;/mi&gt;&lt;mo&gt;&amp;#xA0;&lt;/mo&gt;&lt;mn&gt;1&lt;/mn&gt;&lt;/math&gt;\&quot;,\&quot;base64Image\&quot;:\&quot;iVBORw0KGgoAAAANSUhEUgAAAjcAAABaCAYAAABE3XcDAAAACXBIWXMAAA7EAAAOxAGVKw4bAAAABGJhU0UAAABFxpIngQAAGmRJREFUeNrtXX9kV98bf8zMzESSyXxEkiSJzFcyE5NJkpEkSSJJksQkmWQkSTKRSZKMmWSSyMwkiSRJZiSTTMYkyWT0veezcz/d3e4957n3nnPur9eL80+9d895zj3nua/znOcHEQDYQQOmAABYWA1ZAAAAiocmr+3y2mmvPfDaZ6/NgeAAwF+Ef6vX9nvtmtceeu2H137L/QNZgLphpdcue+02pgLIW6Ft9No+r/V5bdhr015blEot2F7nOM6dXrvqtadem/fagtd+SeX7xmt3vbYH5AuwgBa5/sQeOea1Ifnhj9snflsFWYAaYYXX+gOE+DumBHCJ0wGFNqNRaOF2NQfiJcb7KcEYZyTJAYCsOJ5wfwTbO8gC1AStXrvotW+hdVMocvM95eJP07oLNra6sMwsc+SSNPzPa1Oh/j967aTX1sjfiKuz8zFjPQ+dYwz9gXntq5HcYr0Lq6BvKUyyVwYhC1BxCCvgBbmmCv9NveO1MXlSTsvyVU2Yqx7T0tXHppRjm7EwLvHRvFeTBdkpmyCXe+XinGLMkbgCaszxlHnfa80Rv21UjLkL+icz2r32MzCnwzWei6YASdDtl32QBagohB4+R0s+mKU0GPjOZWeZH7+49oGWrhbWGWaMwuntRYZxPZLPaMFa/RejmvkadzSOixF931H8/qxizE/wWjNjODSnbzEltEWzVwQxb4UsQAXJvdC3s1Sh2xAh1POE5OGXJDW20Z9wXF9p6coDWI69mnm76GAMZyjaiVllMfqoGPNPvNZM6Ir52NXdabtZs1deQRagQmiUuplLakrn6tGbQCihAF2GDiZxON2BtRqJQ5p567Tc/66YdaS7vvwNcmMFgsC8j5nXTTWfmxYqluM9ZAFs6YBTtJQGpNJ+rN0JhOp3PLaHzHGNYr3GYlhDEmye1kWSsK8R/d5g/K3KcjOG15oaquu+3prPzU4qjuM9ZAFskJoT9Me/VRwyxc2NiLIV+Y+47iClITc9xL/2aXY8tjHm2DqxbmOhMjk+tNz3I4q+1mxj/O2ZmDEvwMKQiWx+U6yHyzWfn5Oktlo3QhagxPhAf1wCTlN0huo7VSI3B5kE4koOY/vGGNcXrNlYbNTM3RmLfcf5+iTJbnk94l3vxGtNDZ3iGqn5/Iwo5uY5ZAFKjn7GwbCtSuTmFpPcuHbWXc8c1xDWbCxOaeZui6V+hfkz7lppa8JnraWl6LfdOG1mwlbGXpqu+Rypcm5dhixAzSw8pSc3nGip+RzGdYxJbpCrIR6PcnqnJwgZUYsGTt6TOkdMdWjmZhdkAfDdKA+5aSReUr88EnyNEk8ZN2MtxlpPFnJ4p6LfuISMfXgtueA48YMGOmo6RxdInf6iAbIANYEukKcU5GY3U+EdyuHD/IMxrkmsw1h0aebumKV+VT5c6/BanENU8p0jPrk5UNN5mlDMyTPIAoDclIvcXGcqvDUF+zC7TEBXVlzSzJ0tohEXTvger6TQe7zO+U9Ept7FiuiZKskCgNykxjuGsssjLfsAFdPJuUxQ+VJ9stTnZkWf1/FKnGNT6EP3i7GnHtZwnnorpGeqJAsAcpMKnJCvvE5yHOfHb1iDsWjRnN5sFRNVWQl247U4x2Rg/mcpur5XuH2u4TypQuR/QBYA5KZc5Iab38a1Z/0a5riGsQZjsY/c+1U0UHzCQJeVx4Ho/X2UlrLScvZW3d7VlwrpmSrJAoDcpMIwQ8nZTs8fBW4I+CGswVgMauZulYU+VWU8kDTMLVpoed2Y1/LfVxIyfoehS3R5FLIAIDflIjec7L953L9zQsBFa8cajMWUYt5sOfbeVvR5Da/EKcI+a8HEiZwoxIM1mquzFdIzVZIFALlJBV2SJ7+dcDwuYSX6yRgXIm/iobvWu2mpX1W4MRItuoOIggs6DoczeD9m7K9bNZqvp4p5mIIsAMhNucjNBSa52eB4XDuZ47qB9ReLQ+Q+o7MudH81XoszBMmLsM6GryA55VbqEjHVSOoIspuQBQC5KRe5mWAouI85jOsak9wg8iYeKl8qWxmdVVFSX/FKnCHsMHwqBfnNq9xKHtA53u+FLADITXnIDbfkQh6maU7enSJE3ggfBlFKQFTeFeben3JcP6UMYu6i8kmIvCNHaMnh977XxmipVIH4ux5DY/uqmLsXlubjk6LPUegKZ/s6WKw0ro7XduYBoqlEsgvLoIgAvOu1cVqyWC3IPfldHuZEGPzK0N8NFlDPVEkWAeHnc1DK81QS54WAvvwsdcQpsm/hbZJ6VjhWi5D5Z5QspcgWqds/y/HPygP5SpCbcjD8vPwkuCHgj3OaN2Hev0Dx1a6j2kho4asKkq01MMYtmvEMWJiXbZo++8E7nCCcw6Yr4+Gmp+DyNsiP1ARTHt+KuCXwjGnFb8chSyaCdo6WEsAmyY69IHWsifnskCTxuvxYf80wN6vkYVTlz7SqQrqktOSGc+e+mMPJjRsCfiYHUnOF/nZ0XpQnjgPydOKHzP8jN/ZcwFrin5rinKVNZYE+TWZzFs0kVE5Z21oC0p6Og1FQDzS/n2K8iyMFlbVZ7q+onEqvpX7YGtiPIjz6Bi3Pzi1023qN/H2QJTGEM/tt+tv3Z1Jab1YFLCjH5Ecyary3E/a7XZJ7cSX/IQFB5By+OkltDa+iE35pyc0040VN5DAubgj4JodjEtFi8xFjGCJ9WOU/9CfXSL/GwmEqC7TKMpS0GvAacktskD01PR6E5lG3NkcY72OogHIKwhWVpO6V13Zo/jZosT4m97ZK/m2QJdEB8HoEqfiosCDqDmNJDmIPM+idnYrnHkxAlKpUbb2U5GY980X1OR5XA/Hq3rhyTl0jzZVRqemTJDjzo4jmDW7ktHOYtBrwAcfk5hE4Sip0pti7/Yz38bRAMq6l5aUkgklGk6Sr8AMWRjUHgXnIwsb+GMuGGFer5m9VJYBGElpueuTzRJ8bJHnUHeRVhORwCh22EeQmPxxnvqRtjsfVzRzXPQdj2RWzWUWW3TQOb/6985xlxq8Lo7dBWHUlPIYIsH0oeE/L7/45a4njd1cUBXaYohMPCqvHlhSHFl821UFgGLJosSJkMQy2wQTPsbn+1mjm5knM33HLlIRbB8hNfuBc/czlMK7rzMVzwPI4TiusHmlDqO+QGwfpS5p+tluYr1s5v6+642xKC+Ba5n7LMwqkUZLjqHHNyA9XGnCu5Q9BFiU2ULzf1mDCZ6msKiYwqejjfMTvO2i5b6Rw0bhBer+bPPxUQW4Cp7yf5PaqwWRbtKxs43LsTFK23DB95MZB+jmpa4TZwAuCg3BeEFbE+QwkeYGKm09qlWI9i4/MugzP5mRoXgNZYtFJ0X6Iaa6W2x3orGcJDnxirmYD5CpIDHUpFCYrpFtKR246S0xsRHtpcW7ickRMGSBUOv+GLQbG30JqxzcbuWYaNH3OEWATQ6FTbtKP5Dhjz53IQS7xgfmg+OBlvTLXEYL3kCUWPYoDsuirNeHzVH59bwyNeZ54RaEb5DdGlQpFZamuUrHZ0pGbS1RucnPZscXmW8ZTFWdDmCIAvTl8pHQnmRECbGFraK4vpXjGXSqGj1uYDKgSQpq45nxKbkq7VEkWn9jE+a8IK2CaUj0qNwkT5SIaiR/AEPwOnIt5XjP9fc31g+xc/YHcJMCrkpObLgtzcobsJzG8R/ad/XS+LzbC53XO6WcIsIU3tDzXSZpr06NUrJQQ4ppt2sGHel4j8x7IEnmQUbk0nEvxTHEltWjZEqIKVDkb8zuOlVvMqwjBF5FiqyqoX0pFblYwCYTrDxI3W2rYhGgCuxX93TXYjypM87ChPlRJ2WyFzz/QvLNOAmwgnOyyN8NJnJMx1gXEdcZrxTjekbnyASpfIxNlCqoki4Dwm5tT9JM2AelNC88M4yLpI5uE24Gfb+hzRclKpckNN2fJZsfj4paCMF2leD3FZ8ecJbOOyyrTdLuB5+uS7T2w9O6mqB4JrYqElbQ8auNZhmc1MffeGgdyjWnWkinLY4tG1meQ5a8+3pP5tCGbNYfabkNzNE56Z+XbVJ6SIyA3EeDcr+fhAHqTqWBN+ow0kLrmyWGDfaksU9OG+jhC7kNBdYp1AvrBCoJ+AYsGPpSzjL23x7JMFzX9XzTY125NX+cgS6LvRpqDUxOpCyTfcaB7/aunHZSffxnIjSFwlNhwDuPi1Lj5LS0tpnCF3EVkdSn6um2oj2HN3LVbeG+6JFfXoB+MY1NIWV9zoMTCvgnkcH/40Yomq1nr6tdthSz/YT/pU3Ok0csqH0RxnddsaH72Kvo5JX/jkyzhu4TrqBKSm41MAuHa45tbu+ijwT63avr6n2EZVSUXeg31Medo7pKcUPdCPxjHBC2/Om018MwrjP1335I84ortM7nNs6Oq7DwHWZbJozsQpzkMqyJ2hSW7zeD83CB1+o0gOTwB9VJOcnOGSSLaHY+LW7vDZLVV1XXUY8eLxIRfj46sDeW0+FdCPxhFuMyFqavT/Yz999qSTEPk/mpTZSl+AFn+A8ddIKmvzQCp8/G0OZqfeWlB88noW6iX8pIbThbL6RzGNUw8cmMqJPskmXeMU0H49sRFM5jaUGc1MvVaenffCraWqoyWkFXA5NXpZsonYmqHhY+nDm2a/g5Cln8hLP26CNYka7BZY2US0aSthuenXWNxCh74d0LFlJPcCIbKqbZ9K4exzTHGZapeh/hAzDo+We0i+3kuHpP7chX/UD7XGHXFZco/x9R6wzK9JfuRPmHofFRWQRbWh+237J+DbRQfbSWS352ytGdU8yOuoD5RunIRIDcFIjc95NY6wsVW5rhMkY5zmn66LcioMlWb8Elp0BDXN5bene4q4wh0gzGsI14NKNvNpH44xOjPRsLOMQt7pUqy+FYbnTy/SO/0u0oe4BYV1hqbdedUmY8vBQ5/G6FiyktuONW2F6VlwyXOEU+pmgidFNYrVUVXG9coos9vlq1R3Zq5u27p3d0g99mQ64qxAhAb0S4YlEkXIWnDB6JFcxC4Cln+xS3K5mAuyLiI4ovLZiyus2wn92yQVqE4R2s/u/cQ1Eu5yc07xmJ9kcO4nhJPqZqIXtKZcM9ZkO+gg/keoHzyk0yQ++rjdcRuKgaxMZkmgpO086SFudTpgO6ay0LywPWTIdOu0N+Jq++jGr3whNxlLFcViJ4NHDDXQsWUl9y0MRXXZcfj4voBzRvq74XGatVmQcZJSyerIF6S/dTrUaci1bsbhV4wtkc+ht7nekt9cQrqvnWwL3w5V1iQ8QWZL+1SJVkEjjDWwRf5W3GdI/xlnlH81dNHubZckwjOer4NFVNucnOQSW5ce4tz/YBMnBY3aPoYtyCfzp/IhEWlldQRDbYyBG8jd9cXdcYFcnPFKMApzbJI2ctprGf08yiH/fiw5rL4eMSQSUTtzZA6bcAlMh8dlgScAtHwtSk5ueGEWi+Q+xpAHD8gU0kF+8m92fi+5iNhwqLSq5Gr39K701WS3gW9kBkiuWXQZ0D4btnMntrB3I+bLO9FW4lE71vQAVWShUhvkY37dgjr1aDURysKsHc4BaKfQsWUn9x8Y7zosRzG9Za5eUwU7Hut6eMfw7LpLEWm/G10ScO6LL07F8St7ghXW++z3F8Dcz9mzZn0hmEdMp26YC3pc7ZsrLksRPrSET7JFvlh9kk9V8TCuBwrZBdUTLnJDfc0dsbxuLh+QO8csHgbpQlGyE3NpWmyc++ug8pB/RV0QmaEnSHFNUCTg34/M/bkgOV9byN1wR0LOqBKsvjgZLEvg5+KrtAnEoxWgNxcYJKILQVk1qaS3Omubkwnm+Pk7jGR36Y9J2tck+bkeAs6IbMFJZzw7GhBlNlvSdzTglPm4Y5hmTiZdodqLosPjgtDbwn2kK4e1nmomfKTmwnGYp3LYVwPmOSmx0BfusyuxwzLxjFVm8gnpPN7sWWN0zmC90InZEL49PzOYd+c/CZZLAM3yL2PCqfszL6ay+JjksrvhLuFoX/boWbKTW4aGSzfZO4Kk8zaD6FscPCCegzK5Vf/FskC43ydTH2sdKcsW5EKusSLa6ATUmN1xLpx6ZzNKWKbJWKKYxkymSW8lylPU81l8cHxzyy6P52uzt4zqJnykxtOcilb3vwqbGKOy1R1bp3jsimHv/XyZfvRCrbvrOfJfm6gKKhSmn+BPsiEsK/AhOP+uQkD0ybVnGI821RE2ErmIWoSsvwHTomPokOXGBZlYSpAbm4xFZVrE91pcuvk/EPTjwnrUFOARN0j9X38fgP96fx6ONa45pR9q5TsA+iD1NhO+fvCtTD35gFLe9HUfgyScF223X7I8h84lv4iQ5cY9lcGvQdyUyByM81YqHl4jXOSRJmsTbTgYLPeDcxnq7TOpCWTrYz+dKbX44xnDMqT3uoEcuoiRE5CH6RClBPxvZzGwvlop4324+RQMQHfcipSQOhKz3RClspYbvaSveSGIDcFITeczJl5RLZwk0TNGuzT9mb1icZC4KQdp4S+ap4lnJvF1c4Gze+eaGTSpejfQ+nS6evu/TugD1LhfMQJM6+aN88YeybtR8KFZaBLzp9oOgsnJ12CKNorIsSaKiyLD47PTZuldbeKskeR3qRiuWCA3FjAcSa52ed4XN3McZk8tepMuVnuxQ9EWEtUpv0RBnEQ41U5A+tMrzMM68tXqZyTWseuULGyXFcBayPWaJ65RO6RvQhLTkHGLA7pYj37vmiCMOp8iHTpEvyIxOcVl8UHJxrLRjSkkPUTZU+up/KDwpVURcjNGPE861sdj+sq2b3Tj4IuMVnaGk97AyTjVujfk1Ye7wk8S6c8dARRRwz9k/nFFDKrLEZIZ27OUrI5x/FcYu7R1SmezclKnvbjuVmS9uAHXHd9e07xvF30xzn/n4rL4uMauc/ds5f+BGJMUPpoLF3er0dQNcZ5hHNy00K8q5+3OUzWNFNxmiyHoGOfN1M8M5hjZjxksRhQ9LU74lldgVMgh3AMUHrT6wXG6U0F1Z38ZeiCxDhBbrLapl3bpj/cnPxWaT5CndKa5F/9+hYTXbqEuGLBwrnb9z3aWwNZfOwkXooOU+keBkLrPktdqmOEKCnT0EUEfi+CwiyCc1Unc1ymndZ0WZrFxufeI4tTxQ3NhlSRqdaIOflOya7idIkZ4660djNPb6rTpO0q53VCMHVAsF3JeVyHmXs0zQmee12eJEeTsGj4/i+LtNyp9gUlz9mylf5cB12piSxBzJD93Gjt8oAVzP21OuMzVSkqbNT4qjpaSO9XliXnVSp8YG4612a6V5QPueGUQ5gk/RXdDloe0TIVsyFV12DBhdAbsNiME98cmya0PXh6S5u08BChWKZJxfGW3Pk0JMFF5h79mkKxtRHPEVc41a/TPEs477/UWC2/J9wrOwJkYLhGsgRxhvn+L2Q4fAcdl18ZIDYNGr04CZVj3BKmsxgaBzeHjOsw8IEE47KR4vsNo0/h0HaKlkeprJUn2ef095Ve3IZUXd0I64xw4r4bsv4k8X1aTKjkegKK8WyGOVQV7HsJXZAIKsfNfTmP7XmCfZqm5tVd5rPFmu0P6YL1UulGWS+j8mLpruevyP0irK99gb0rDhvNNZMlSBTeET/wgxuQsTNCD4+RGb9P3a3AWaicRBDv5CNzDTjJ+NxLPF8bm3WVoiZpKOGYRHtCZj3bu1OMIa6Na0ycSZ71IcWphZPIq0ESs2BoZNZK5K81ihXg7Qedk95IjuM7nnD9CutN0iSg7QwrRNJ2POVBIM4xvqWGslCIeM0z+/gh9cyeEFFpkoSmL4IsLcp/NwWdE/w6qJ5E1tXJhOtskCxdT4lU6PczbKan0gS62uCYOqS1Zi7DuD7LRSuIiYkrjyEDiofzEV9gPivtPfPLFOPOSmx0dcp2QSdoT8NH6E+4q66NkrucQQ1yj42m3BNfpQUnyR7dT2aIwJxm7X1L+Lx7lLw2U5VkCX9X5skscfMt1aYzb6tcHt5C/WixUpLTQeIl8Yy7+eiXazjLuvs37O8p8XItJGnfpdUkaemDbnnifJHg456kLUolKk69aXOANJI++V1cE7422w1stOAdcFoHt74E4xbv4oSBxa+KouAkD6srGiVpSLtPf8g1+4DMJSBrlIehh1Lx/zK0R39J657w79jBGMfBjLpC6AJd1M7dBPOcZZ9USZYg1lIyX0mdG4SNiKUVmn4HoIb+gtifs5K82vhe+9+eedlPopJDjy0NKG0k1UnL4zEZfnYxgUJ/L0+lST7epzUk7XJGMtDEtN6Iu1BTvkunqFhV5cuCJoPrfrCAY4prh5ljEcnbJhI+W/yem+iNc71yn8xkg66SLGEIUjJF6QivCFzZa/EAdEAzhu1QQ5HGiN8O22FMuTu0SQvIM0mWFuTp+oskdoIAbcvw/DPypOI/V5AkcTVk6u5XfKDOy5PyT9mPkGNcnlRMm31HCCnNAXvYKkm/OLR9k+t5QVoh3krL1YmUH25RyuReYJ/71uk+S0SgSrKE0SF1o9CRnwO6Z0HK+k7+n5B/DyGCEgCAgmNGcTJrxfQAAAAAAFAmrKT09WwAAAAAAAAKh32EKykAAAAAACqEuErg4r4fd+oAAAAAAJQOcQmdbmJqAAAAAAAoG1TJ+zZhegAAAAAAKBvi/G3GMTUAAAAAAJQRcSUrujA1AAAAAACUDSKjaFRtMFQABwAAAAAgd7RS8mR7uyjaarMD0wkAAAAAQF4QROQDLa+0fpD5t1ElF0YxpQAAAAAA5AURzRRXjXqP5m9FheJwlJTIa9OOaQUAAAAAIC+MkboasQpXI/7mGKYUAAAAAIA88VNBbuYVfyesMwuh3z/EdAIAAAAAUGRy80Dxd6Oh374lVP4GAAAAAKAAeKYgNx0xf3Mi9LuPXmvDVAIAAAAAUAR0K8hNVMHLo6HfvAaxAQAAAACgaLhM8UUvm2kpUZ/INvww9P9D8v8BAAAAAAAKh8Nem6V4K044+/BOTBkAAAAAAEVHk9eOeG3YazO05GwsIqJE7hrhmyNCv7dhmgAAAIC88H+TafYKq01HhAAAAOJ0RVh0TWF0aE1MADxtYXRoIHhtbG5zPSJodHRwOi8vd3d3LnczLm9yZy8xOTk4L01hdGgvTWF0aE1MIj48bXN0eWxlIG1hdGhzaXplPSIxNnB4Ij48bWk+SDwvbWk+PG1pPmE8L21pPjxtaT5sPC9taT48bWk+ZjwvbWk+PG1vPiYjeEEwOzwvbW8+PG1pPkE8L21pPjxtaT5kPC9taT48bWk+ZDwvbWk+PG1pPmU8L21pPjxtaT5yPC9taT48bW8+JiN4QTA7PC9tbz48bW4+MTwvbW4+PC9tc3R5bGU+PC9tYXRoPmF2d7kAAAAASUVORK5CYII=\&quot;,\&quot;slideId\&quot;:286,\&quot;accessibleText\&quot;:\&quot;H a l f space A d d e r space 1\&quot;,\&quot;imageHeight\&quot;:14.4},{\&quot;mathml\&quot;:\&quot;&lt;math style=\\\&quot;font-family:stix;font-size:16px;\\\&quot; xmlns=\\\&quot;http://www.w3.org/1998/Math/MathML\\\&quot;&gt;&lt;mi&gt;H&lt;/mi&gt;&lt;mi&gt;a&lt;/mi&gt;&lt;mi&gt;l&lt;/mi&gt;&lt;mi&gt;f&lt;/mi&gt;&lt;mo&gt;&amp;#xA0;&lt;/mo&gt;&lt;mi&gt;A&lt;/mi&gt;&lt;mi&gt;d&lt;/mi&gt;&lt;mi&gt;d&lt;/mi&gt;&lt;mi&gt;e&lt;/mi&gt;&lt;mi&gt;r&lt;/mi&gt;&lt;mo&gt;&amp;#xA0;&lt;/mo&gt;&lt;mn&gt;2&lt;/mn&gt;&lt;/math&gt;\&quot;,\&quot;base64Image\&quot;:\&quot;iVBORw0KGgoAAAANSUhEUgAAAjcAAABaCAYAAABE3XcDAAAACXBIWXMAAA7EAAAOxAGVKw4bAAAABGJhU0UAAABFxpIngQAAG8xJREFUeNrtXQFkVt0bf8xMZiLJZDIySZLIfJKZmEwyGUmSJJIkMzFJkowkSRKZJMmYZCYZMzNJIkmSGckkyZgkMxn//3u+nft1d7v3nOfce865933v78fh07f3nvOce85zn/Oc5/k9RADgBnWYAgBgYQNkAQAAKB4aKm1fpZ2rtMeV9qXS5mHgAMBfBv/OSjtUaTcq7Wml/aq0/8n9A1kAAAByUmhbK+1gpQ1U2nClzVbaslRq4fYmx3HurbTrlTZeaQuVtlRpv6XyfVtpDyrtAIwvwAEa5foTe+RkpQ3JD3/SPgnaesgC1BB2hQ67U1IPL0o9vCR18Se5nm7INdaAaQN84VxIoc1pFFq0Xc/B8BLj/Wwwxjlp5ABAVpwy3B/h9h6yADWAlkq7Qiue+zRr57f81nTmLcjPlAKkaV0FG9vPkizWLHPk02j4p9JmIv2LU8GZStso/0acCi4kjPUC9JI1XA7N60CJ5Bbr/S398RSa7JU7kAWoYqyV3pffFr+xL2nl2jMX3K+0MXlSXib7BoRwWz2jlauPbSnHNudgXOKj+bAki7ZDNmFc9lTaxRgjIskCr8/xlPmo0tbE/G29Ysyd0FFWTm6LoTkdLvFcNISMBN1+OQhZgCpFZwZPja4ty8NSrgiCy/qZH7+k9pFWrhY2WxybuDc+JC3BtOMalc9oxFr+F0808zXpaRyXYvq+r/j7fsWYn+O1ZsZwZE7fYUpoB0OBN0EWoApxwpFjI9rGEg6ruVj5L8j8ru2ch7FdNhzXd1q58gBWo0czb5c8jKGP4oOYVR6jT4oxL+K1Zj7BxX3syh60vUazV15DFqAKcYb8haWINk7+bgOU6DV0PflMHTQJON2DNRyLo5p563Dc/76EdaS7vvwfjBsnEAbMh4R53VbyuWmkYgXeQxbA9eHWVStEOEiXwYB936k9ZY7rCdZwIoY1RoLL07ogCfse0+8txm9VnpsxvNbUUF339ZZ8bvZScQLvIQuQFW2UnLAjKAIGaSXuqjnyHWiQBx2hD24bOhnC7UTeE9BN/Gsf33dpY8yxdWAdJ+KbYt6eOu57lOKvNZsZv+1LGPMSPAyZjM0fivVwteTzo3LfC29jPWQBqgivY979BzLPaBYQV9mvDI0bkcGXK4/SEeZAr+Uwth+McX3FGk7EVs3c9TnsO8kdes/gGTdj3vVevNbUuK9ZDyMln58Rxdy8gCxAFeF0zHu/Tdk99eK5iwYGzo08J+Euc5C+g3XbmOMawjpOxFnN3O1w1K/YQEnXSqZ8CK20kv22H6fNTNjJ2EuzJZ8jFefWVcgCVAlEvNW8w3e+W3plON9nYQjllpXHyZZayGFcJ5mTB66GZIzm9E5PExhRiwYO70mZM6baNXOzD7IAVYIoAaoLDqu9xE8tP5nHJNQzB5gHwdcT4injNVjLid6TpRzeqeg3iZBxAK8lF5wivhu5vaRzdJHU9Bd1kAWoEr0fJur77NBzwqVrySXhZz9zcEdzeEG/GOOaxlpORGdO1rQqhmszXot3rKO/XdSqdrik8zSlmJMJyAJUCaKxji69dA3EqyyQSwmkm0yFt7FgH2afBHTViiuauXNlaCSxS3/AK6Ei7/Ey85+Ik+1yjeiZWpIFMEeYPmXUQ3/9TL3ivYr4e8ag8qBlH6RiBjlXE1SxVJ8d9bld0edNvBLv2Bb50HGK5T0t4Tz11pCeqSVZADPUh/a42PdbPfS5gXihLV6zXJsLfJLjBD/+wFpORKNmwblij1R5CfbjtXjHdGj+v1F8fa9o+1LCeVKlyP+CLECV4CDlwxD8mqFXvOp/Lr+N78j6jcxxDWMtsxa5r7iKOkomDPRZeRyI39+CLfQAc2+V7V19rSE9U0uyAOkPl1s99nufCmbcDBMvR913ZD03Bfwo1nIi7mjmzgVrpKqMB0jD/KKRVmdMvJH/vo7A+B2FjujyBGQBqgSBp3bcc7+cbMxunwPisP/mcf/OSQEXrQVrOREzinlzFdh7jwrKUllCRGPWwsSJnCzEIyWaq/4a0jO1JAtgjge0Qp7q+7blEEOnbPc1mHbiGRCnPU+S8BJxqJ2ReZMM3bXebUf9qtKNQbToDyILLhw4HGXwfsbYX3dLNF/jinmYgSwAoIUuDMIrOehFpnGzxfMk7WWO6xbWUyKOkn9GZ13q/ga8Fm8IGy/COxu9guSUWylLxlQ9qTPIbkMWAMhs3Hz0OZgphoL7lMMk3WAaN8i8ScYw+Wd0VmVJfccr8YZowPDZFMZvXuVWiqiUeyALAGihox/wlrnFLbmQh2uaw7tThMwbEcMgSgmIyrvC3bsox7UoZRBzF8cnIXhHjtNKwO+jShujFYZH8TtbAVffFXP30tF8fKaCUW+XEPW0ulhpUh2v3VRQ0q0MEJ5BkQEoYg4macVjtST35E95mBNp8Osiv7tTQD1TS7IIiDifI1KecWk4L4X05RepI86Sew9vg9SzIrBaZPhMkBmlyA6p27/I8X+TB/J1Jdc9x6ggrOcHqZgFKbkp4M9yeoHCvX+Rkqtdx7WRyMJXFbJstTDGHZrxDDqYl12aPi/D7vCCKIdNZ8bDTXfB5a2TH6kp4hfw+y73SIBZxd9OQpZMBtp5WiGANWHHXpI61sZ8tsuPqvAqP1Uc+jhzs14eRlXxTOtLrHuuagxrb/UfOXfuyzmc3Lgp4H05GDXX6O9A52V54jgsTydBwNQmubHnQ96S4NSUFCxtiwX6HNnlLJozVE5ZWysBaU/H4Syox5q/n2G8i+MFlXWN3F9xnEpvpH7YGdqPIj36Fq1m5xa6rU0j/wBkMYYIZr9Hf8f+TEvvzfqQB+Wk9ETFjfeeYb+7pXEvruQ/GhiInMNXB6m94WUMwo9CFQrx2OdAZhkvaiqHCeKmgG/zOCaRLbYQM4Yh0qdVbqI/XCOXNR4OWyzQo2SvGvBG8mvYgD01PR5H5lG3NkcY72OogHIKgyuOpE4wpO7R/DbssT4p97ZK/l2QxegAeDPGqPik8CDqDmMmB7GnGfSOqizAEQNDqczV1j8q5qXT1yDamC9qwPPk1BGv7o2v4NSN0l0ZR01vQnAWZBEtWNzIaefQtBrwYc/GzSgBadCRYu9eZryP8QLJ2EqrS0mESUZN6CqChIUnmoPAAmRh41CCZ0OMq0nzW1UJoBFDz023fJ7oc4s0HnUHeZVBciyFDttaQv3TpJiPtz4Hcor5knZ5nqAu5rh8RF3vS9isgmU3TcBbcO8879ji16XRuzBYdSU8hghwfSj4QKvv/jlriRN397MgMh6jeOJB4fXYkeLQEsimOggMQxYt1kY8huF2x+A5LtffRs3cPE/4HbdMSbS1l1AHqTKlvMbtcq5+5nOYoJvMxeM66vqcwuuRNihKV3fDVoD0FU0/ux3M110qSJR8SdGf0gPYytxveWaB1EvjOG5cc/LDlQaca/mjkEWJLZQct3XH8Fkqr4oNTCv6uBDz9+20OjZShGjcIn3cTR5xqkXAg4T5eO37lLdIfq8abLZlx8o2iWNnmrJFew+QnwDpF6SuEeYCLwkBwnlBeBEXMhjJS1RcPqn1ivUsPjKbMzybw9C8EbIkooPi4xDTXC23eNBZEwYHPjFX30LGVdgw1FEoTJdQB9VTclC4Vy9WRxUbNqK9cjg3SRwRMxYMKl18ww4L428kdeCbC66ZOk2f8wS4xFDklGv6kZxk7LnTOcglPjAfFR+8rFfmOoPgA2RJRLfigCz6ajJ8niquz1a8xgLxikLXyW+M6kpF5anuKKEOOp4wF/d9D+QKVbdxc9Wzx+ZHxlMVZ0PYMgB0DJEuPlK6k8wIAa6wMzLXV1I84wEVI8YtagyoCCFtXHOOk5/SLrUkS2DYJMWvCC9gmlI9qjAJG+Ui6omfwBD+DpxPeN4a+vua6xe5ufqrBrxK8EZ65/x5XeXGjYuUsj5yHwz1kNwH++liX1ykz+uC0/sIcIW3tJrrJM216QkqFiWEuGab9fChXtDIfACyxB5kVCEN51M8U1xJLTv2hKgSVfoT/o7j5RbzKlLwD1F5yfv2OF5zbKxlGhC+P0hcttSoC9EG9iv6e2CxH1Wa5jFLfahI2Vylzz/WvLMOAlwgSnbZm+EkzmGM9QFxnfFGMY73ZK98gCrWyEaZglqSRUDEzc0r+klLQHrbwTOjuET6zCYRdhDwDX2hcjMNmyAu3vJeHgPhcpZs9zwubikI21WKBd9PUiDUN7IbuKxyTbdYeL6ObM8VQ+QMgdDKN9bR6qyNiQzPamDuvY0e5BrTrCVbnsdGjawTkOWvPj6QfdqQ7ZpDbZelOZokfbDyPaqekiNFQdx3+y3llC3GuV/PIwD0NlPB2owZqSN1zZNjFvtSeaZmLfVxnPynguoU6xT2vxOE4wKWLXwovzH2nms38yVN/5cs9rVf09d5yGL03UhzcGogdYFkW8GoKt0bXD2Fr1YeQr2wdf/nGNsht8xYjhIbzmFcnBo3/5OeFlu4Rv4ysjoVfdly4Q1r5q7FwXvTkVzdgA6wjm0RZW1jjjm09f0OZerU9D1DdqtZ6+rX7YQs/+EQ6ak50uhlVQyiuM6zVWSxR9HPWfk3gZElYpdwHWV+wArWwd68BrOVaUD4jvjm1i76ZLHPnZq+/rEso6rkQq+lPuY9zZ3JCbUHOsA6pmj11WmThWdeY+y/R47kEVdsX8gvz46qsvM8ZFklj+5AnOYwrMrYFZ7sZovzc4vU9Bth4/A01AsLcUHEJ/McUB/TiGjxPC5u7Q6b1VZV11HPHMioOhnbiOvRGWuuyh/oTvzroAesIlrmwtbV6SHG/nvjSKYh8n+1qfIUP4Ys/4ETLmAaazNIaj6eZk/zsyA9aIEx+g7qhW3wzlF2Cgqr4LBYzuYwrmHiGTe2UrLPkP3AOBVEbE9SNoOtDdWvkanX0bv7UbC1VMtojHgFbF6dbqd8Mqb2OPh46tCs6e8IZPkXwtOvy2A1WYNrNF4mkU3aZHl+WjQep/CBfy9UDAujng7ObAgLlVNt+24OY5tnjMtWvQ7xgfjm+WS1j9zzXDwj/+UqNlE+1xhlxVXKn2OqzbJM78h9pk8UuhiV9ZDlX3DisLhXEbsoOdtKkN+ddbRnVPMjrqA+U7pyEWVFNAyhEASt3eTXO8LFTua4bBkd5zX9dDmQUeWqthGTUqcxXF2Vm9ddZRyHLrCGzcSrAeW62dQPRykfws4xB3ullmQJvDY6eX6TPuh3vTzALSu8NS6za1TMx1dCh7+tUDFaRJNHxooyME617WXp2fCJ88RTqjZSJ4X3SlXR1cU1iujzh2NvVJdm7m46ene3yD8bclkxVgDDRrSLFmXSZUi6iIFo1BwErkOWf3GXsgWYC2NcZNMksRmL6yzX5J510iuUFGgdsHsPQb2wPG9hPrhxspvxlwnvGYv1ZQ7jGieeUrWRvaRz4Z53IN8RD/M9SPnwk0yR/+rjZcR+KoZhY5MmgkPaecbBXOp0QFfJZSF54FpkyLQv8jtx9X1Coxeekz/GclWB6G+hA2YrVIwSrbQ6lOMF2UvTz4xmpuK66nlc3DigBUv9vdR4rZodyDjt6GQVxityT70edypSvbsn0AnW9sinyPtsc9QXp6DuOw/7IpBzrQMZX5L90i61JIvAccY6+Cr/VlzniHiZCUq+evok15ZvI4Kznu9BxSixIaJ/xLemqUgDPMI0bnxHi3PjgGycFrdo+ph0IJ8unsiGR6WJ1BkNrhiCd5G/64sy4yL5uWIU4JRmWabs5TTaGP2M5rAfn5ZclgCjDJlE1t4cqWkDrpD97DATcApEI9YmGetodZC8+O/CERxyUq2XyH8NIE4ckC1Swcvk3238SPORsOFR6dXIddnRu9NVkt4H3ZAZgtwyHDPww7FyaWfux22O96IrItFHDnRALclCpPfIJn07hPfqjtRHawuwdzgFosehYpSH5rBncEZ6cQqHH4wXnUfk8zvm5rFRsO+Npo9NlmXTeYpsxdvoSMM6Hb07H4Zb2RGttj7guL865n7Mypn0luEdsk1d0Ep6zpatJZeFSF86IjCyBT/MQannilgYl+OF7ISKiYWIuZoIzdMc+Sma6+w01ud5XNw4oPcerHgXpQlGyE/NpVlyc++ugypA/TX0Q2ZEgyG/kJ9Ku18Ye3LQ8b53QV1w34EOqCVZAnBY7KshTkVX6BMEo8kHnHBm5lcHB39ruMg0InYU0LK2RXKnu7qxTTbH4e6xwW/TkpM3rkFzcrwLHZFZwUQJz0546ptD3JaFuItT5uG+ZZk4TLtDJZclACeEobcK9pCuHtYFqBnt+xe0KVuKPNgpxmKdz2Fcj5nGTbeFvnTMrrYLfnFc1Tb4hHRxL668cbpA8F7oiEyInp7fe+ybw2+SxTNwi/zHqHDKzhwsuSwBpqn6g3B3MPRvC9TMXwiHOCzk4PAwQj3DyrfJXWHTsg5SKG1cq+hOo90W5ToXsnqTYp1sfax0pyxXmQo64sWN0BOpsSFm3fgMzuYUsc2SMcXxDNlkCe9lytNQclkCcOIzix5Pp6uzNwE18xduhOZHkPX946nfjVLnGOsTDrmUq2h+FbYxx2WrOrcucNlWwF8b/WFxVBXntHVnvUDuuYHioKI0/wo9kQnRWIEpz/1zCQPTKr8ZxrNtZYStYx6ipiHLf+CU+Cg6dMSwKAuzGuGMPxGn2eGx75G0B/G7TEXl20V3jvwGOf/S9GPDO9QQMqIekvo+/pCF/nRxPRxvXFqWSZWSfQxdkRq7Kf9YuEbm3jzsaC/a2o9hI1zHtnsZsvwHjqe/yNARw/6mArHrFgB9kbnx6SUOvpGpbjJmGQs1j6hxDkmUzdpESx4264PQfDZJ70xaY5LDAKlzvZ5iPOOOPOmZ8BfoMkTOQF+kQlwQ8cOcxsL5aKfN9uNwqNhA4Dl9Q/rSMx2QpWY8Nz3kjtyw1hCN2ezx2LeoPRbcPJwz/TGHOTOPzBYuSdQ3i3263qyBobEUOmknKaHvmmeJ4GZxtaOLUn+ukUlH0R9UeDWl09fd+7dDZ6TChZgTZl41byYYeybtR8KHZ6BTzp9oOg8nhy5BFO0V7vOGGpYlACfmptnRultv4QN7m4oVglFURPX4EY99h0s6iHVtHBZyimncHPQ8qV3Mcdk8tepcuVnuxQ/HeEtUrv0RxoIT41XdQepcr3MM78t3qZxNvWPXqFgs17WA1pg1mieXyENyl2HJKciYJSB9W+hEKAxGXQyRji4hON2+qHFZAnCysVxkQwpZP1N2cj1VHBSupFawP2KYn/LY9w5aXasqVTLTGPEi630XwbpObu/046AjJktb46knZGTcjfy7aeXx7tCzdMpDZyDqDMPgZH4phcwqjxHozO15SrbnOJ4rzD2aho6dw0qe9uO5XRrt4Q+47vr2vOJ5++hPcP6mGpclwA3yz90j9GWQiDFF6bOxdLxfo1A1/9aPDBvl/Y77E4fdNvk9H6W/vZ3G2YSNxLv6eZfD5M4yFadNVkRdyubtFM8M31dORjwWg4q+9sc8qzO04DgGxyCld71eZJzeVFDdyV+F7jDGafLDapt2bdv+cHP4rdJ8hDqkNym4+g08Jjq6hKRiwSK4O4g96imBLOGPH4eiwxbdw2Bk3WepS3WSkCWlwu6QEVmE9tmWwixCcFWHgeA2oWNpFhufe48sThW3NBtSZUw1xczJTzK7itMRM+5SuCM5pzfVadJ1lfMyoS1B2VzLeVzHmHs0zQmee11ukhraHzoRLtPqoNqXZM7ZspP+XAddK4ksYcyRe260FnnACnN/ZS3MqKKocFHjq5qwg9TUIXm0NDcH9JH5cN9uuteUj3HDKYcwTforuj20OqMlqVKq6hos7OHpDXlsJg3csWlS28Ont7SkhUcJxTJtoZGSrzXyZni+xNyj38k8xqqZeIG4Iqh+M0Nhv9J4LX8a7pU9oY/AcIlkCaOP+f4vZvBWhgOXX1swbOo0enG6xLqmjf5ccRapGSdMnDN4uM808EFDwW1TfL8lnpvsbGTSW+VJ9gX9faWXtCFVVzfCOyOCuB9EvD8msU/LhkquO6QYs9yxqgr2vYK9YgRV4ObBnMf2wmCfpql59YD5bLFmL0d0gVDUJxO8l3G8WLrr+Wtyvwjv60Bo74rDxpqSyRI2FN4TP/GDm5CxN0YPj5GduE/drUB/SfVMizSui2bYGLNE9xIv1sZlXaUoxMIdSiH8c7Ib2d5l8cVMalycJs/6mOLUwiHyqpOGWTg1Mmsl8jcaxQrw9oMu2H8kx/GdMly/38mcBLSF7N/9n0p5EEgKjG8soSzR0z73GuOX1DMHIoZKgzRoBmKMpWX577agC4LfXEJdE065LlpjJwwJKvRHGToaly7QDRYntl16a+YzjOuLXLTCMLFx5TFk4aVwPuJLzGelvWd+lWLcWQ0bXZ2yfQToTsPH6U+6q649IX+cQXVyjz1JuSe+Sw+OyR49ZElJzmvW3g/D5z0k89pMtSRL9LviIk5DeG9sM2+rQh7elVDfrDfwvvluC6S5zj4vjZJFyx3/lF4T09IHXfLE+dLg427SlqUSFafetBwg9aQnv0tqItZmt4WNFr4DThvgNmAwbvEuTlvYLKosCg55WFlRL42GtPv0l1yzj8keAVm9PAw9lYr/t6U9+lt690R8xx7GOI5k1BVCF+iydh4YzHOWfVJLsoTRSmaxkrowCBcZS2s1/Q6W8CBl6525aLd0AjxzPADTTKozHifnZ8aXf8lAoX+Qp1KTj/c5jZF2NaMx0MD03oh7TVuxS2epWFXlqwUNFtf9nQKOKakdY45FkLdNGT5b/D2X6I1zvfKI7LBB15IsUQijZIbSGbwicaXH4QHosGYMu6FzCtW2E+AUzdIDMiGNpSV5uv4qDTthAO3K8Pw+eVIJniuMJHE1tNniAr4gT8qLsh8hx6Q8qdh2+44QKM0Bd9gpjX5xaPsh1/OS9EK8k56r0yk/3KKUycPQPg+80wOODIFakiWKdqkbhY78EtI9S1LW9/L/CfkPEDIoAQAoOOYUJ7MmTA8AAAAAANWEdZS+ng0AAAAAAEDhcJBwJQUAAAAAQA0hqRK4uO/HnToAAAAAAFWHabJXcBQAAAAAACBXqMj7tmF6AAAAAACoNiTF20xiagAAAAAAqEYklazoxNQAAAAAAFBtEIyicbXBUAEcAAAAAIDc0UTmZHv7KN5rswfTCQAAAABAXhCGyEdaXWn9CPO3cSUXnmBKAQAAAADICyKbKaka9QHNb0WF4miWlOC1acG0AgAAAACQF8ZIXY1YhesxvzmJKQUAAAAAIE8sKoybBcXvhHdmKfL3TzGdAAAAAAAU2bh5rPjdk8jfviNU/gYAAAAAoACYUBg37Qm/OR35u0+V1oypBAAAAACgCOhSGDdxBS9PRP7mDQwbAAAAAACKhquUXPRyDa0Q9Qm24aeR/z8k/z8AAAAAAEDhcKzSvlGyFyfKPrwXUwYAAAAAQNHRUGnHK2240uZoJdhYZEQJ7hoRmyNSv3dhmgAAAIC88H/Wjsm2Wo6nuQAAAOJ0RVh0TWF0aE1MADxtYXRoIHhtbG5zPSJodHRwOi8vd3d3LnczLm9yZy8xOTk4L01hdGgvTWF0aE1MIj48bXN0eWxlIG1hdGhzaXplPSIxNnB4Ij48bWk+SDwvbWk+PG1pPmE8L21pPjxtaT5sPC9taT48bWk+ZjwvbWk+PG1vPiYjeEEwOzwvbW8+PG1pPkE8L21pPjxtaT5kPC9taT48bWk+ZDwvbWk+PG1pPmU8L21pPjxtaT5yPC9taT48bW8+JiN4QTA7PC9tbz48bW4+MjwvbW4+PC9tc3R5bGU+PC9tYXRoPlgO2vkAAAAASUVORK5CYII=\&quot;,\&quot;slideId\&quot;:286,\&quot;accessibleText\&quot;:\&quot;H a l f space A d d e r space 2\&quot;,\&quot;imageHeight\&quot;:14.4}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695A4184868846AB0C9F63094CAB73" ma:contentTypeVersion="6" ma:contentTypeDescription="Create a new document." ma:contentTypeScope="" ma:versionID="47f963687639af903fcac135290a4940">
  <xsd:schema xmlns:xsd="http://www.w3.org/2001/XMLSchema" xmlns:xs="http://www.w3.org/2001/XMLSchema" xmlns:p="http://schemas.microsoft.com/office/2006/metadata/properties" xmlns:ns2="177da3cf-cb00-4d5b-8f69-29dde18230db" targetNamespace="http://schemas.microsoft.com/office/2006/metadata/properties" ma:root="true" ma:fieldsID="4aa6484ecdf02facf7c768798f4bdbb1" ns2:_="">
    <xsd:import namespace="177da3cf-cb00-4d5b-8f69-29dde1823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da3cf-cb00-4d5b-8f69-29dde1823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15AA28-46D8-4107-8E1B-B0A7BF713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da3cf-cb00-4d5b-8f69-29dde1823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49CE75-5981-493B-95C8-7D2ECDCA9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D664F2-07C0-45EA-B67B-7D098BC7EC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98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Regular</vt:lpstr>
      <vt:lpstr>Calibri</vt:lpstr>
      <vt:lpstr>System Font Regular</vt:lpstr>
      <vt:lpstr>Tahoma</vt:lpstr>
      <vt:lpstr>Times New Roman</vt:lpstr>
      <vt:lpstr>Wingdings</vt:lpstr>
      <vt:lpstr>Office Theme</vt:lpstr>
      <vt:lpstr>Master - DHBK - LT Dung</vt:lpstr>
      <vt:lpstr>CHƯƠNG 13: THIẾT KẾ VI MẠCH SỐ VỚI ỨNG DỤNG FPGA VÀ VHDL </vt:lpstr>
      <vt:lpstr>PowerPoint Presentation</vt:lpstr>
      <vt:lpstr>PowerPoint Presentation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Nguyễn Hữu Anh Quân</cp:lastModifiedBy>
  <cp:revision>123</cp:revision>
  <dcterms:created xsi:type="dcterms:W3CDTF">2019-04-04T19:20:28Z</dcterms:created>
  <dcterms:modified xsi:type="dcterms:W3CDTF">2025-06-12T02:03:44Z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0x010100B2695A4184868846AB0C9F63094CAB73</vt:lpwstr>
  </property>
  <property fmtid="{D5CDD505-2E9C-101B-9397-08002B2CF9AE}" pid="3" name="Order">
    <vt:r8>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